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396" r:id="rId5"/>
    <p:sldId id="426" r:id="rId6"/>
    <p:sldId id="481" r:id="rId7"/>
    <p:sldId id="428" r:id="rId8"/>
    <p:sldId id="480" r:id="rId9"/>
    <p:sldId id="432" r:id="rId10"/>
    <p:sldId id="434" r:id="rId11"/>
    <p:sldId id="437" r:id="rId12"/>
    <p:sldId id="435" r:id="rId13"/>
    <p:sldId id="438" r:id="rId14"/>
    <p:sldId id="463" r:id="rId15"/>
    <p:sldId id="483" r:id="rId16"/>
    <p:sldId id="440" r:id="rId17"/>
    <p:sldId id="461" r:id="rId18"/>
    <p:sldId id="462" r:id="rId19"/>
    <p:sldId id="472" r:id="rId20"/>
    <p:sldId id="465" r:id="rId21"/>
    <p:sldId id="473" r:id="rId22"/>
    <p:sldId id="258" r:id="rId23"/>
    <p:sldId id="474" r:id="rId24"/>
    <p:sldId id="484" r:id="rId25"/>
    <p:sldId id="485" r:id="rId26"/>
    <p:sldId id="453" r:id="rId27"/>
    <p:sldId id="475" r:id="rId28"/>
    <p:sldId id="477" r:id="rId29"/>
    <p:sldId id="486" r:id="rId30"/>
    <p:sldId id="456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96C4AD1-1DA8-694A-9254-333AC8B930CB}">
          <p14:sldIdLst>
            <p14:sldId id="396"/>
            <p14:sldId id="426"/>
            <p14:sldId id="481"/>
            <p14:sldId id="428"/>
            <p14:sldId id="480"/>
            <p14:sldId id="432"/>
            <p14:sldId id="434"/>
            <p14:sldId id="437"/>
            <p14:sldId id="435"/>
            <p14:sldId id="438"/>
            <p14:sldId id="463"/>
            <p14:sldId id="483"/>
            <p14:sldId id="440"/>
            <p14:sldId id="461"/>
            <p14:sldId id="462"/>
            <p14:sldId id="472"/>
            <p14:sldId id="465"/>
            <p14:sldId id="473"/>
            <p14:sldId id="258"/>
            <p14:sldId id="474"/>
            <p14:sldId id="484"/>
            <p14:sldId id="485"/>
            <p14:sldId id="453"/>
            <p14:sldId id="475"/>
            <p14:sldId id="477"/>
            <p14:sldId id="486"/>
            <p14:sldId id="4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er, Susan [CWBC]" initials="BS[" lastIdx="7" clrIdx="0">
    <p:extLst>
      <p:ext uri="{19B8F6BF-5375-455C-9EA6-DF929625EA0E}">
        <p15:presenceInfo xmlns:p15="http://schemas.microsoft.com/office/powerpoint/2012/main" userId="S-1-5-21-4172170125-223816578-2443521385-15349" providerId="AD"/>
      </p:ext>
    </p:extLst>
  </p:cmAuthor>
  <p:cmAuthor id="2" name="Thomson, Katharine [CWBC]" initials="TK[" lastIdx="6" clrIdx="1">
    <p:extLst>
      <p:ext uri="{19B8F6BF-5375-455C-9EA6-DF929625EA0E}">
        <p15:presenceInfo xmlns:p15="http://schemas.microsoft.com/office/powerpoint/2012/main" userId="S-1-5-21-4172170125-223816578-2443521385-227668" providerId="AD"/>
      </p:ext>
    </p:extLst>
  </p:cmAuthor>
  <p:cmAuthor id="3" name="Lorenz, Kevin [CWBC]" initials="LK[" lastIdx="2" clrIdx="2">
    <p:extLst>
      <p:ext uri="{19B8F6BF-5375-455C-9EA6-DF929625EA0E}">
        <p15:presenceInfo xmlns:p15="http://schemas.microsoft.com/office/powerpoint/2012/main" userId="S-1-5-21-4172170125-223816578-2443521385-746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9800"/>
    <a:srgbClr val="F48221"/>
    <a:srgbClr val="C88800"/>
    <a:srgbClr val="00AA48"/>
    <a:srgbClr val="388600"/>
    <a:srgbClr val="F48222"/>
    <a:srgbClr val="FFFFFF"/>
    <a:srgbClr val="07405B"/>
    <a:srgbClr val="054159"/>
    <a:srgbClr val="0772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61" autoAdjust="0"/>
    <p:restoredTop sz="88190" autoAdjust="0"/>
  </p:normalViewPr>
  <p:slideViewPr>
    <p:cSldViewPr snapToGrid="0" snapToObjects="1" showGuides="1">
      <p:cViewPr varScale="1">
        <p:scale>
          <a:sx n="89" d="100"/>
          <a:sy n="89" d="100"/>
        </p:scale>
        <p:origin x="46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934"/>
    </p:cViewPr>
  </p:sorterViewPr>
  <p:notesViewPr>
    <p:cSldViewPr snapToGrid="0" snapToObjects="1">
      <p:cViewPr varScale="1">
        <p:scale>
          <a:sx n="82" d="100"/>
          <a:sy n="82" d="100"/>
        </p:scale>
        <p:origin x="274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A94728-B6BC-4B32-8737-D7F2E2008520}" type="doc">
      <dgm:prSet loTypeId="urn:microsoft.com/office/officeart/2005/8/layout/hierarchy5" loCatId="hierarchy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24E90BED-C455-4E24-9E1D-48CDC29ACF4E}">
      <dgm:prSet phldrT="[Text]"/>
      <dgm:spPr>
        <a:solidFill>
          <a:srgbClr val="00B050"/>
        </a:solidFill>
      </dgm:spPr>
      <dgm:t>
        <a:bodyPr/>
        <a:lstStyle/>
        <a:p>
          <a:r>
            <a:rPr lang="en-US" b="1" baseline="0" dirty="0">
              <a:solidFill>
                <a:schemeClr val="bg1"/>
              </a:solidFill>
            </a:rPr>
            <a:t>579 kids ADHD </a:t>
          </a:r>
        </a:p>
      </dgm:t>
    </dgm:pt>
    <dgm:pt modelId="{AA869FFC-9D67-4933-BFA8-04FF17559E8B}" type="parTrans" cxnId="{973D8D4A-4B79-430D-BBCF-3B73796D74F9}">
      <dgm:prSet/>
      <dgm:spPr/>
      <dgm:t>
        <a:bodyPr/>
        <a:lstStyle/>
        <a:p>
          <a:endParaRPr lang="en-US"/>
        </a:p>
      </dgm:t>
    </dgm:pt>
    <dgm:pt modelId="{CC1AD7C5-9256-4E0C-B77A-7AFF400A89AF}" type="sibTrans" cxnId="{973D8D4A-4B79-430D-BBCF-3B73796D74F9}">
      <dgm:prSet/>
      <dgm:spPr/>
      <dgm:t>
        <a:bodyPr/>
        <a:lstStyle/>
        <a:p>
          <a:endParaRPr lang="en-US"/>
        </a:p>
      </dgm:t>
    </dgm:pt>
    <dgm:pt modelId="{A266EA43-E77D-4E55-B353-2BEF71EBE68D}">
      <dgm:prSet phldrT="[Text]"/>
      <dgm:spPr>
        <a:solidFill>
          <a:srgbClr val="FF0000"/>
        </a:solidFill>
      </dgm:spPr>
      <dgm:t>
        <a:bodyPr/>
        <a:lstStyle/>
        <a:p>
          <a:r>
            <a:rPr lang="en-US" b="1" baseline="0" dirty="0">
              <a:solidFill>
                <a:schemeClr val="bg1"/>
              </a:solidFill>
            </a:rPr>
            <a:t>Behavior Tx (B)</a:t>
          </a:r>
        </a:p>
      </dgm:t>
    </dgm:pt>
    <dgm:pt modelId="{DA67D716-316D-4DEA-BFB1-FEC3FB3C2D81}" type="parTrans" cxnId="{74578826-8133-4EC6-825E-7E3E3FA70446}">
      <dgm:prSet/>
      <dgm:spPr/>
      <dgm:t>
        <a:bodyPr/>
        <a:lstStyle/>
        <a:p>
          <a:endParaRPr lang="en-US"/>
        </a:p>
      </dgm:t>
    </dgm:pt>
    <dgm:pt modelId="{84131123-FDF3-4CFF-995B-F5A83AD0C242}" type="sibTrans" cxnId="{74578826-8133-4EC6-825E-7E3E3FA70446}">
      <dgm:prSet/>
      <dgm:spPr/>
      <dgm:t>
        <a:bodyPr/>
        <a:lstStyle/>
        <a:p>
          <a:endParaRPr lang="en-US"/>
        </a:p>
      </dgm:t>
    </dgm:pt>
    <dgm:pt modelId="{7E36725F-3459-4E0C-BCB5-C32062EE6235}">
      <dgm:prSet phldrT="[Text]"/>
      <dgm:spPr>
        <a:solidFill>
          <a:srgbClr val="7030A0"/>
        </a:solidFill>
      </dgm:spPr>
      <dgm:t>
        <a:bodyPr/>
        <a:lstStyle/>
        <a:p>
          <a:r>
            <a:rPr lang="en-US" b="1" baseline="0" dirty="0">
              <a:solidFill>
                <a:schemeClr val="bg1"/>
              </a:solidFill>
            </a:rPr>
            <a:t>Combo  (M+B)</a:t>
          </a:r>
        </a:p>
      </dgm:t>
    </dgm:pt>
    <dgm:pt modelId="{035FBFBC-21EC-45DC-944F-D167D0C948D9}" type="parTrans" cxnId="{99336D65-B69E-42FC-8303-FA4FDD6DE53F}">
      <dgm:prSet/>
      <dgm:spPr/>
      <dgm:t>
        <a:bodyPr/>
        <a:lstStyle/>
        <a:p>
          <a:endParaRPr lang="en-US"/>
        </a:p>
      </dgm:t>
    </dgm:pt>
    <dgm:pt modelId="{B2591B00-A182-4E45-BD15-7A196A801C3D}" type="sibTrans" cxnId="{99336D65-B69E-42FC-8303-FA4FDD6DE53F}">
      <dgm:prSet/>
      <dgm:spPr/>
      <dgm:t>
        <a:bodyPr/>
        <a:lstStyle/>
        <a:p>
          <a:endParaRPr lang="en-US"/>
        </a:p>
      </dgm:t>
    </dgm:pt>
    <dgm:pt modelId="{C9401431-0E52-4677-9871-ECD642AEAB16}">
      <dgm:prSet phldrT="[Text]"/>
      <dgm:spPr>
        <a:solidFill>
          <a:srgbClr val="989800"/>
        </a:solidFill>
      </dgm:spPr>
      <dgm:t>
        <a:bodyPr/>
        <a:lstStyle/>
        <a:p>
          <a:r>
            <a:rPr lang="en-US" b="1" baseline="0" dirty="0">
              <a:solidFill>
                <a:schemeClr val="bg1"/>
              </a:solidFill>
            </a:rPr>
            <a:t>Community care</a:t>
          </a:r>
        </a:p>
      </dgm:t>
    </dgm:pt>
    <dgm:pt modelId="{80F4C853-0ADD-4E50-B2F0-B04890B3B5DA}" type="parTrans" cxnId="{FB37FEB7-BC28-4D17-A078-B568E182B256}">
      <dgm:prSet/>
      <dgm:spPr/>
      <dgm:t>
        <a:bodyPr/>
        <a:lstStyle/>
        <a:p>
          <a:endParaRPr lang="en-US"/>
        </a:p>
      </dgm:t>
    </dgm:pt>
    <dgm:pt modelId="{05C5850D-AAE5-454A-AE0D-B33F4F07D034}" type="sibTrans" cxnId="{FB37FEB7-BC28-4D17-A078-B568E182B256}">
      <dgm:prSet/>
      <dgm:spPr/>
      <dgm:t>
        <a:bodyPr/>
        <a:lstStyle/>
        <a:p>
          <a:endParaRPr lang="en-US"/>
        </a:p>
      </dgm:t>
    </dgm:pt>
    <dgm:pt modelId="{B304A9A9-1C2B-4F6C-8C25-3711E4D9267C}">
      <dgm:prSet phldrT="[Text]"/>
      <dgm:spPr>
        <a:solidFill>
          <a:srgbClr val="00B0F0"/>
        </a:solidFill>
      </dgm:spPr>
      <dgm:t>
        <a:bodyPr/>
        <a:lstStyle/>
        <a:p>
          <a:r>
            <a:rPr lang="en-US" b="1" baseline="0" dirty="0">
              <a:solidFill>
                <a:schemeClr val="bg1"/>
              </a:solidFill>
            </a:rPr>
            <a:t>Medication (M)</a:t>
          </a:r>
        </a:p>
      </dgm:t>
    </dgm:pt>
    <dgm:pt modelId="{F8EE4C9C-E76A-490A-A9B9-F1158039A8ED}" type="sibTrans" cxnId="{5D29E4DC-9B84-4E3C-AF0C-B67607CBBD56}">
      <dgm:prSet/>
      <dgm:spPr/>
      <dgm:t>
        <a:bodyPr/>
        <a:lstStyle/>
        <a:p>
          <a:endParaRPr lang="en-US"/>
        </a:p>
      </dgm:t>
    </dgm:pt>
    <dgm:pt modelId="{AE8DA67C-0242-4FCA-958F-48A24D2F9B2E}" type="parTrans" cxnId="{5D29E4DC-9B84-4E3C-AF0C-B67607CBBD56}">
      <dgm:prSet/>
      <dgm:spPr/>
      <dgm:t>
        <a:bodyPr/>
        <a:lstStyle/>
        <a:p>
          <a:endParaRPr lang="en-US"/>
        </a:p>
      </dgm:t>
    </dgm:pt>
    <dgm:pt modelId="{519FDB80-40A6-4EEF-A709-B1AD0B4017F5}" type="pres">
      <dgm:prSet presAssocID="{14A94728-B6BC-4B32-8737-D7F2E200852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06EE81A-3026-4D61-9498-D12541E58312}" type="pres">
      <dgm:prSet presAssocID="{14A94728-B6BC-4B32-8737-D7F2E2008520}" presName="hierFlow" presStyleCnt="0"/>
      <dgm:spPr/>
    </dgm:pt>
    <dgm:pt modelId="{B4D19741-597A-4508-9BA5-90FF2F25C6A6}" type="pres">
      <dgm:prSet presAssocID="{14A94728-B6BC-4B32-8737-D7F2E200852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DFEDD7E-9B21-4255-BDF9-F03FFAC93855}" type="pres">
      <dgm:prSet presAssocID="{24E90BED-C455-4E24-9E1D-48CDC29ACF4E}" presName="Name17" presStyleCnt="0"/>
      <dgm:spPr/>
    </dgm:pt>
    <dgm:pt modelId="{A670AF1C-024F-4E1A-9651-730DA71E35A7}" type="pres">
      <dgm:prSet presAssocID="{24E90BED-C455-4E24-9E1D-48CDC29ACF4E}" presName="level1Shape" presStyleLbl="node0" presStyleIdx="0" presStyleCnt="1">
        <dgm:presLayoutVars>
          <dgm:chPref val="3"/>
        </dgm:presLayoutVars>
      </dgm:prSet>
      <dgm:spPr/>
    </dgm:pt>
    <dgm:pt modelId="{043B4F88-6E8B-4DBB-B182-4D2179E84302}" type="pres">
      <dgm:prSet presAssocID="{24E90BED-C455-4E24-9E1D-48CDC29ACF4E}" presName="hierChild2" presStyleCnt="0"/>
      <dgm:spPr/>
    </dgm:pt>
    <dgm:pt modelId="{6821A9E8-FE0A-4E53-B17F-7F73E04E2BFD}" type="pres">
      <dgm:prSet presAssocID="{AE8DA67C-0242-4FCA-958F-48A24D2F9B2E}" presName="Name25" presStyleLbl="parChTrans1D2" presStyleIdx="0" presStyleCnt="4"/>
      <dgm:spPr/>
    </dgm:pt>
    <dgm:pt modelId="{7E55A4DB-EA67-4451-8B56-569DF1DF27A9}" type="pres">
      <dgm:prSet presAssocID="{AE8DA67C-0242-4FCA-958F-48A24D2F9B2E}" presName="connTx" presStyleLbl="parChTrans1D2" presStyleIdx="0" presStyleCnt="4"/>
      <dgm:spPr/>
    </dgm:pt>
    <dgm:pt modelId="{077C4BC2-EA0D-472A-881C-234756E82D0B}" type="pres">
      <dgm:prSet presAssocID="{B304A9A9-1C2B-4F6C-8C25-3711E4D9267C}" presName="Name30" presStyleCnt="0"/>
      <dgm:spPr/>
    </dgm:pt>
    <dgm:pt modelId="{E4CADCAA-0406-4662-8724-CA88990599E9}" type="pres">
      <dgm:prSet presAssocID="{B304A9A9-1C2B-4F6C-8C25-3711E4D9267C}" presName="level2Shape" presStyleLbl="node2" presStyleIdx="0" presStyleCnt="4"/>
      <dgm:spPr/>
    </dgm:pt>
    <dgm:pt modelId="{AC3E57A4-B8B2-499A-ADF4-BB93AD134C33}" type="pres">
      <dgm:prSet presAssocID="{B304A9A9-1C2B-4F6C-8C25-3711E4D9267C}" presName="hierChild3" presStyleCnt="0"/>
      <dgm:spPr/>
    </dgm:pt>
    <dgm:pt modelId="{549E03FD-D31F-41F9-9243-8C8184B999DF}" type="pres">
      <dgm:prSet presAssocID="{DA67D716-316D-4DEA-BFB1-FEC3FB3C2D81}" presName="Name25" presStyleLbl="parChTrans1D2" presStyleIdx="1" presStyleCnt="4"/>
      <dgm:spPr/>
    </dgm:pt>
    <dgm:pt modelId="{7553A014-B81D-4C49-895E-401C9E299F4A}" type="pres">
      <dgm:prSet presAssocID="{DA67D716-316D-4DEA-BFB1-FEC3FB3C2D81}" presName="connTx" presStyleLbl="parChTrans1D2" presStyleIdx="1" presStyleCnt="4"/>
      <dgm:spPr/>
    </dgm:pt>
    <dgm:pt modelId="{9D36AAD0-33A8-48B9-83B9-50DB01D05280}" type="pres">
      <dgm:prSet presAssocID="{A266EA43-E77D-4E55-B353-2BEF71EBE68D}" presName="Name30" presStyleCnt="0"/>
      <dgm:spPr/>
    </dgm:pt>
    <dgm:pt modelId="{3997C905-41E3-472F-8AFB-4F658D110E82}" type="pres">
      <dgm:prSet presAssocID="{A266EA43-E77D-4E55-B353-2BEF71EBE68D}" presName="level2Shape" presStyleLbl="node2" presStyleIdx="1" presStyleCnt="4"/>
      <dgm:spPr/>
    </dgm:pt>
    <dgm:pt modelId="{A8ED0835-1491-4C77-8656-7592A61265E6}" type="pres">
      <dgm:prSet presAssocID="{A266EA43-E77D-4E55-B353-2BEF71EBE68D}" presName="hierChild3" presStyleCnt="0"/>
      <dgm:spPr/>
    </dgm:pt>
    <dgm:pt modelId="{BD329FAF-B476-4449-8690-8E05C04A6989}" type="pres">
      <dgm:prSet presAssocID="{035FBFBC-21EC-45DC-944F-D167D0C948D9}" presName="Name25" presStyleLbl="parChTrans1D2" presStyleIdx="2" presStyleCnt="4"/>
      <dgm:spPr/>
    </dgm:pt>
    <dgm:pt modelId="{CFDFC235-25A7-4A24-937A-F0EE9CF0E5A7}" type="pres">
      <dgm:prSet presAssocID="{035FBFBC-21EC-45DC-944F-D167D0C948D9}" presName="connTx" presStyleLbl="parChTrans1D2" presStyleIdx="2" presStyleCnt="4"/>
      <dgm:spPr/>
    </dgm:pt>
    <dgm:pt modelId="{47AA9C10-0658-493C-8320-58EB68147E04}" type="pres">
      <dgm:prSet presAssocID="{7E36725F-3459-4E0C-BCB5-C32062EE6235}" presName="Name30" presStyleCnt="0"/>
      <dgm:spPr/>
    </dgm:pt>
    <dgm:pt modelId="{96383C02-6E62-4403-808C-BDC0B3F9EDC8}" type="pres">
      <dgm:prSet presAssocID="{7E36725F-3459-4E0C-BCB5-C32062EE6235}" presName="level2Shape" presStyleLbl="node2" presStyleIdx="2" presStyleCnt="4"/>
      <dgm:spPr/>
    </dgm:pt>
    <dgm:pt modelId="{DA931888-71DE-40FC-9A1E-9A86A6119693}" type="pres">
      <dgm:prSet presAssocID="{7E36725F-3459-4E0C-BCB5-C32062EE6235}" presName="hierChild3" presStyleCnt="0"/>
      <dgm:spPr/>
    </dgm:pt>
    <dgm:pt modelId="{01988CE7-4E78-4D2A-B95A-74AA106F7415}" type="pres">
      <dgm:prSet presAssocID="{80F4C853-0ADD-4E50-B2F0-B04890B3B5DA}" presName="Name25" presStyleLbl="parChTrans1D2" presStyleIdx="3" presStyleCnt="4"/>
      <dgm:spPr/>
    </dgm:pt>
    <dgm:pt modelId="{F8C84721-2FCE-4F5D-A46C-D130BFF7CC69}" type="pres">
      <dgm:prSet presAssocID="{80F4C853-0ADD-4E50-B2F0-B04890B3B5DA}" presName="connTx" presStyleLbl="parChTrans1D2" presStyleIdx="3" presStyleCnt="4"/>
      <dgm:spPr/>
    </dgm:pt>
    <dgm:pt modelId="{007AED8E-81A8-4C51-AE4A-1EBFECDD4DD6}" type="pres">
      <dgm:prSet presAssocID="{C9401431-0E52-4677-9871-ECD642AEAB16}" presName="Name30" presStyleCnt="0"/>
      <dgm:spPr/>
    </dgm:pt>
    <dgm:pt modelId="{140D552F-36B3-43FD-93D2-EC2CC3526E41}" type="pres">
      <dgm:prSet presAssocID="{C9401431-0E52-4677-9871-ECD642AEAB16}" presName="level2Shape" presStyleLbl="node2" presStyleIdx="3" presStyleCnt="4"/>
      <dgm:spPr/>
    </dgm:pt>
    <dgm:pt modelId="{89BDEFF5-20ED-43BB-AE2C-C4C3FD3E3D11}" type="pres">
      <dgm:prSet presAssocID="{C9401431-0E52-4677-9871-ECD642AEAB16}" presName="hierChild3" presStyleCnt="0"/>
      <dgm:spPr/>
    </dgm:pt>
    <dgm:pt modelId="{4CF33048-EB25-4E1D-B68A-8F285F810425}" type="pres">
      <dgm:prSet presAssocID="{14A94728-B6BC-4B32-8737-D7F2E2008520}" presName="bgShapesFlow" presStyleCnt="0"/>
      <dgm:spPr/>
    </dgm:pt>
  </dgm:ptLst>
  <dgm:cxnLst>
    <dgm:cxn modelId="{B3249905-60A5-404B-B83D-B2AD17F4D126}" type="presOf" srcId="{80F4C853-0ADD-4E50-B2F0-B04890B3B5DA}" destId="{F8C84721-2FCE-4F5D-A46C-D130BFF7CC69}" srcOrd="1" destOrd="0" presId="urn:microsoft.com/office/officeart/2005/8/layout/hierarchy5"/>
    <dgm:cxn modelId="{74578826-8133-4EC6-825E-7E3E3FA70446}" srcId="{24E90BED-C455-4E24-9E1D-48CDC29ACF4E}" destId="{A266EA43-E77D-4E55-B353-2BEF71EBE68D}" srcOrd="1" destOrd="0" parTransId="{DA67D716-316D-4DEA-BFB1-FEC3FB3C2D81}" sibTransId="{84131123-FDF3-4CFF-995B-F5A83AD0C242}"/>
    <dgm:cxn modelId="{04B9333E-C286-4575-B5F1-545BD093BBE3}" type="presOf" srcId="{24E90BED-C455-4E24-9E1D-48CDC29ACF4E}" destId="{A670AF1C-024F-4E1A-9651-730DA71E35A7}" srcOrd="0" destOrd="0" presId="urn:microsoft.com/office/officeart/2005/8/layout/hierarchy5"/>
    <dgm:cxn modelId="{1274A661-8CE4-47D0-A7F0-9789ACBFBEA4}" type="presOf" srcId="{AE8DA67C-0242-4FCA-958F-48A24D2F9B2E}" destId="{7E55A4DB-EA67-4451-8B56-569DF1DF27A9}" srcOrd="1" destOrd="0" presId="urn:microsoft.com/office/officeart/2005/8/layout/hierarchy5"/>
    <dgm:cxn modelId="{99336D65-B69E-42FC-8303-FA4FDD6DE53F}" srcId="{24E90BED-C455-4E24-9E1D-48CDC29ACF4E}" destId="{7E36725F-3459-4E0C-BCB5-C32062EE6235}" srcOrd="2" destOrd="0" parTransId="{035FBFBC-21EC-45DC-944F-D167D0C948D9}" sibTransId="{B2591B00-A182-4E45-BD15-7A196A801C3D}"/>
    <dgm:cxn modelId="{393CA266-93F7-4505-AD25-57D6FBED58CD}" type="presOf" srcId="{035FBFBC-21EC-45DC-944F-D167D0C948D9}" destId="{CFDFC235-25A7-4A24-937A-F0EE9CF0E5A7}" srcOrd="1" destOrd="0" presId="urn:microsoft.com/office/officeart/2005/8/layout/hierarchy5"/>
    <dgm:cxn modelId="{973D8D4A-4B79-430D-BBCF-3B73796D74F9}" srcId="{14A94728-B6BC-4B32-8737-D7F2E2008520}" destId="{24E90BED-C455-4E24-9E1D-48CDC29ACF4E}" srcOrd="0" destOrd="0" parTransId="{AA869FFC-9D67-4933-BFA8-04FF17559E8B}" sibTransId="{CC1AD7C5-9256-4E0C-B77A-7AFF400A89AF}"/>
    <dgm:cxn modelId="{8C2A527A-9594-484C-9855-3B19B6744E9A}" type="presOf" srcId="{7E36725F-3459-4E0C-BCB5-C32062EE6235}" destId="{96383C02-6E62-4403-808C-BDC0B3F9EDC8}" srcOrd="0" destOrd="0" presId="urn:microsoft.com/office/officeart/2005/8/layout/hierarchy5"/>
    <dgm:cxn modelId="{D52D878B-6FBC-4436-AB8F-B61B8F504142}" type="presOf" srcId="{A266EA43-E77D-4E55-B353-2BEF71EBE68D}" destId="{3997C905-41E3-472F-8AFB-4F658D110E82}" srcOrd="0" destOrd="0" presId="urn:microsoft.com/office/officeart/2005/8/layout/hierarchy5"/>
    <dgm:cxn modelId="{A2CD4497-4A2B-4F78-9F6C-9D755F82924B}" type="presOf" srcId="{DA67D716-316D-4DEA-BFB1-FEC3FB3C2D81}" destId="{549E03FD-D31F-41F9-9243-8C8184B999DF}" srcOrd="0" destOrd="0" presId="urn:microsoft.com/office/officeart/2005/8/layout/hierarchy5"/>
    <dgm:cxn modelId="{FB37FEB7-BC28-4D17-A078-B568E182B256}" srcId="{24E90BED-C455-4E24-9E1D-48CDC29ACF4E}" destId="{C9401431-0E52-4677-9871-ECD642AEAB16}" srcOrd="3" destOrd="0" parTransId="{80F4C853-0ADD-4E50-B2F0-B04890B3B5DA}" sibTransId="{05C5850D-AAE5-454A-AE0D-B33F4F07D034}"/>
    <dgm:cxn modelId="{0912D5B8-4B86-4C90-8CDB-02A311A26486}" type="presOf" srcId="{80F4C853-0ADD-4E50-B2F0-B04890B3B5DA}" destId="{01988CE7-4E78-4D2A-B95A-74AA106F7415}" srcOrd="0" destOrd="0" presId="urn:microsoft.com/office/officeart/2005/8/layout/hierarchy5"/>
    <dgm:cxn modelId="{6C82C1BB-418C-4F94-AD01-DC5A4C5CB3B5}" type="presOf" srcId="{14A94728-B6BC-4B32-8737-D7F2E2008520}" destId="{519FDB80-40A6-4EEF-A709-B1AD0B4017F5}" srcOrd="0" destOrd="0" presId="urn:microsoft.com/office/officeart/2005/8/layout/hierarchy5"/>
    <dgm:cxn modelId="{4801C7BB-DD13-450D-B3FF-C0C71A58F432}" type="presOf" srcId="{035FBFBC-21EC-45DC-944F-D167D0C948D9}" destId="{BD329FAF-B476-4449-8690-8E05C04A6989}" srcOrd="0" destOrd="0" presId="urn:microsoft.com/office/officeart/2005/8/layout/hierarchy5"/>
    <dgm:cxn modelId="{C27A11D9-2733-494F-820C-C22D8DE12675}" type="presOf" srcId="{DA67D716-316D-4DEA-BFB1-FEC3FB3C2D81}" destId="{7553A014-B81D-4C49-895E-401C9E299F4A}" srcOrd="1" destOrd="0" presId="urn:microsoft.com/office/officeart/2005/8/layout/hierarchy5"/>
    <dgm:cxn modelId="{5D29E4DC-9B84-4E3C-AF0C-B67607CBBD56}" srcId="{24E90BED-C455-4E24-9E1D-48CDC29ACF4E}" destId="{B304A9A9-1C2B-4F6C-8C25-3711E4D9267C}" srcOrd="0" destOrd="0" parTransId="{AE8DA67C-0242-4FCA-958F-48A24D2F9B2E}" sibTransId="{F8EE4C9C-E76A-490A-A9B9-F1158039A8ED}"/>
    <dgm:cxn modelId="{1B927AEE-5CB0-4A2F-B0A6-EB0B5B632493}" type="presOf" srcId="{B304A9A9-1C2B-4F6C-8C25-3711E4D9267C}" destId="{E4CADCAA-0406-4662-8724-CA88990599E9}" srcOrd="0" destOrd="0" presId="urn:microsoft.com/office/officeart/2005/8/layout/hierarchy5"/>
    <dgm:cxn modelId="{EF78E0F2-499D-4CAB-B75F-B5B86CB3C66C}" type="presOf" srcId="{C9401431-0E52-4677-9871-ECD642AEAB16}" destId="{140D552F-36B3-43FD-93D2-EC2CC3526E41}" srcOrd="0" destOrd="0" presId="urn:microsoft.com/office/officeart/2005/8/layout/hierarchy5"/>
    <dgm:cxn modelId="{8529BBF3-624B-4D35-AD04-9DC70AF50782}" type="presOf" srcId="{AE8DA67C-0242-4FCA-958F-48A24D2F9B2E}" destId="{6821A9E8-FE0A-4E53-B17F-7F73E04E2BFD}" srcOrd="0" destOrd="0" presId="urn:microsoft.com/office/officeart/2005/8/layout/hierarchy5"/>
    <dgm:cxn modelId="{0E4B5CDC-2210-48A9-81B9-995FCEB8CC42}" type="presParOf" srcId="{519FDB80-40A6-4EEF-A709-B1AD0B4017F5}" destId="{806EE81A-3026-4D61-9498-D12541E58312}" srcOrd="0" destOrd="0" presId="urn:microsoft.com/office/officeart/2005/8/layout/hierarchy5"/>
    <dgm:cxn modelId="{AC0DAAD4-A5B9-4CDD-9D4F-A7155DD63C78}" type="presParOf" srcId="{806EE81A-3026-4D61-9498-D12541E58312}" destId="{B4D19741-597A-4508-9BA5-90FF2F25C6A6}" srcOrd="0" destOrd="0" presId="urn:microsoft.com/office/officeart/2005/8/layout/hierarchy5"/>
    <dgm:cxn modelId="{91D4BD0E-46FE-43B4-A4F0-663DEA62F187}" type="presParOf" srcId="{B4D19741-597A-4508-9BA5-90FF2F25C6A6}" destId="{ADFEDD7E-9B21-4255-BDF9-F03FFAC93855}" srcOrd="0" destOrd="0" presId="urn:microsoft.com/office/officeart/2005/8/layout/hierarchy5"/>
    <dgm:cxn modelId="{80EA5848-BE64-49B7-BC37-105DA1876295}" type="presParOf" srcId="{ADFEDD7E-9B21-4255-BDF9-F03FFAC93855}" destId="{A670AF1C-024F-4E1A-9651-730DA71E35A7}" srcOrd="0" destOrd="0" presId="urn:microsoft.com/office/officeart/2005/8/layout/hierarchy5"/>
    <dgm:cxn modelId="{3B1018AA-4C17-4BE2-997E-42167472215D}" type="presParOf" srcId="{ADFEDD7E-9B21-4255-BDF9-F03FFAC93855}" destId="{043B4F88-6E8B-4DBB-B182-4D2179E84302}" srcOrd="1" destOrd="0" presId="urn:microsoft.com/office/officeart/2005/8/layout/hierarchy5"/>
    <dgm:cxn modelId="{6DCC3429-E40D-4778-A7FD-62112A4541EF}" type="presParOf" srcId="{043B4F88-6E8B-4DBB-B182-4D2179E84302}" destId="{6821A9E8-FE0A-4E53-B17F-7F73E04E2BFD}" srcOrd="0" destOrd="0" presId="urn:microsoft.com/office/officeart/2005/8/layout/hierarchy5"/>
    <dgm:cxn modelId="{70B9767F-1A55-4978-A228-F6259B64E257}" type="presParOf" srcId="{6821A9E8-FE0A-4E53-B17F-7F73E04E2BFD}" destId="{7E55A4DB-EA67-4451-8B56-569DF1DF27A9}" srcOrd="0" destOrd="0" presId="urn:microsoft.com/office/officeart/2005/8/layout/hierarchy5"/>
    <dgm:cxn modelId="{89512A8C-7110-4773-A905-2432AB196B81}" type="presParOf" srcId="{043B4F88-6E8B-4DBB-B182-4D2179E84302}" destId="{077C4BC2-EA0D-472A-881C-234756E82D0B}" srcOrd="1" destOrd="0" presId="urn:microsoft.com/office/officeart/2005/8/layout/hierarchy5"/>
    <dgm:cxn modelId="{8AA8E781-9FB6-4D49-AB14-2C8D3F3FB91E}" type="presParOf" srcId="{077C4BC2-EA0D-472A-881C-234756E82D0B}" destId="{E4CADCAA-0406-4662-8724-CA88990599E9}" srcOrd="0" destOrd="0" presId="urn:microsoft.com/office/officeart/2005/8/layout/hierarchy5"/>
    <dgm:cxn modelId="{88F686C8-7C45-4EBC-8CA7-3D6343BBBA1F}" type="presParOf" srcId="{077C4BC2-EA0D-472A-881C-234756E82D0B}" destId="{AC3E57A4-B8B2-499A-ADF4-BB93AD134C33}" srcOrd="1" destOrd="0" presId="urn:microsoft.com/office/officeart/2005/8/layout/hierarchy5"/>
    <dgm:cxn modelId="{D0B53210-2C6E-4ECC-AA8A-7B80AA4645B5}" type="presParOf" srcId="{043B4F88-6E8B-4DBB-B182-4D2179E84302}" destId="{549E03FD-D31F-41F9-9243-8C8184B999DF}" srcOrd="2" destOrd="0" presId="urn:microsoft.com/office/officeart/2005/8/layout/hierarchy5"/>
    <dgm:cxn modelId="{ED2D93CE-96D8-453C-B95B-778510840AAF}" type="presParOf" srcId="{549E03FD-D31F-41F9-9243-8C8184B999DF}" destId="{7553A014-B81D-4C49-895E-401C9E299F4A}" srcOrd="0" destOrd="0" presId="urn:microsoft.com/office/officeart/2005/8/layout/hierarchy5"/>
    <dgm:cxn modelId="{12FD46D7-AD11-4216-8EEE-9E991AAF3C4C}" type="presParOf" srcId="{043B4F88-6E8B-4DBB-B182-4D2179E84302}" destId="{9D36AAD0-33A8-48B9-83B9-50DB01D05280}" srcOrd="3" destOrd="0" presId="urn:microsoft.com/office/officeart/2005/8/layout/hierarchy5"/>
    <dgm:cxn modelId="{91B5DC66-4B8F-4F0F-983A-D964E36F7B9B}" type="presParOf" srcId="{9D36AAD0-33A8-48B9-83B9-50DB01D05280}" destId="{3997C905-41E3-472F-8AFB-4F658D110E82}" srcOrd="0" destOrd="0" presId="urn:microsoft.com/office/officeart/2005/8/layout/hierarchy5"/>
    <dgm:cxn modelId="{E6076CF5-5F5D-499B-A3B2-F86AD1B1C9B8}" type="presParOf" srcId="{9D36AAD0-33A8-48B9-83B9-50DB01D05280}" destId="{A8ED0835-1491-4C77-8656-7592A61265E6}" srcOrd="1" destOrd="0" presId="urn:microsoft.com/office/officeart/2005/8/layout/hierarchy5"/>
    <dgm:cxn modelId="{532C07DF-3787-459C-8416-C6D918CA0B2E}" type="presParOf" srcId="{043B4F88-6E8B-4DBB-B182-4D2179E84302}" destId="{BD329FAF-B476-4449-8690-8E05C04A6989}" srcOrd="4" destOrd="0" presId="urn:microsoft.com/office/officeart/2005/8/layout/hierarchy5"/>
    <dgm:cxn modelId="{1A618BF9-1E01-4638-9725-7FB2C82E5814}" type="presParOf" srcId="{BD329FAF-B476-4449-8690-8E05C04A6989}" destId="{CFDFC235-25A7-4A24-937A-F0EE9CF0E5A7}" srcOrd="0" destOrd="0" presId="urn:microsoft.com/office/officeart/2005/8/layout/hierarchy5"/>
    <dgm:cxn modelId="{EB41A794-E247-4907-9E9B-8AF843DE09BE}" type="presParOf" srcId="{043B4F88-6E8B-4DBB-B182-4D2179E84302}" destId="{47AA9C10-0658-493C-8320-58EB68147E04}" srcOrd="5" destOrd="0" presId="urn:microsoft.com/office/officeart/2005/8/layout/hierarchy5"/>
    <dgm:cxn modelId="{C73165A8-6DF4-49EC-A5A0-6DE84B44B8E5}" type="presParOf" srcId="{47AA9C10-0658-493C-8320-58EB68147E04}" destId="{96383C02-6E62-4403-808C-BDC0B3F9EDC8}" srcOrd="0" destOrd="0" presId="urn:microsoft.com/office/officeart/2005/8/layout/hierarchy5"/>
    <dgm:cxn modelId="{0DE66F9B-395D-487A-B204-187D3994C5FD}" type="presParOf" srcId="{47AA9C10-0658-493C-8320-58EB68147E04}" destId="{DA931888-71DE-40FC-9A1E-9A86A6119693}" srcOrd="1" destOrd="0" presId="urn:microsoft.com/office/officeart/2005/8/layout/hierarchy5"/>
    <dgm:cxn modelId="{5BBE0790-4677-410D-AF70-D3112EC080EF}" type="presParOf" srcId="{043B4F88-6E8B-4DBB-B182-4D2179E84302}" destId="{01988CE7-4E78-4D2A-B95A-74AA106F7415}" srcOrd="6" destOrd="0" presId="urn:microsoft.com/office/officeart/2005/8/layout/hierarchy5"/>
    <dgm:cxn modelId="{00F82640-0BAC-49D1-8F1A-078588474A5D}" type="presParOf" srcId="{01988CE7-4E78-4D2A-B95A-74AA106F7415}" destId="{F8C84721-2FCE-4F5D-A46C-D130BFF7CC69}" srcOrd="0" destOrd="0" presId="urn:microsoft.com/office/officeart/2005/8/layout/hierarchy5"/>
    <dgm:cxn modelId="{4E4EB15A-4D4E-4B2E-9C32-311659915D3B}" type="presParOf" srcId="{043B4F88-6E8B-4DBB-B182-4D2179E84302}" destId="{007AED8E-81A8-4C51-AE4A-1EBFECDD4DD6}" srcOrd="7" destOrd="0" presId="urn:microsoft.com/office/officeart/2005/8/layout/hierarchy5"/>
    <dgm:cxn modelId="{FFD425E1-D723-4492-955C-AE887B88516C}" type="presParOf" srcId="{007AED8E-81A8-4C51-AE4A-1EBFECDD4DD6}" destId="{140D552F-36B3-43FD-93D2-EC2CC3526E41}" srcOrd="0" destOrd="0" presId="urn:microsoft.com/office/officeart/2005/8/layout/hierarchy5"/>
    <dgm:cxn modelId="{6C95A3AD-F22B-4215-9B6D-F3C278D10647}" type="presParOf" srcId="{007AED8E-81A8-4C51-AE4A-1EBFECDD4DD6}" destId="{89BDEFF5-20ED-43BB-AE2C-C4C3FD3E3D11}" srcOrd="1" destOrd="0" presId="urn:microsoft.com/office/officeart/2005/8/layout/hierarchy5"/>
    <dgm:cxn modelId="{C23B272D-43E0-47C1-BD31-0241299D64BB}" type="presParOf" srcId="{519FDB80-40A6-4EEF-A709-B1AD0B4017F5}" destId="{4CF33048-EB25-4E1D-B68A-8F285F810425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FA83C3-B427-4771-9833-69AB82EAA06E}" type="doc">
      <dgm:prSet loTypeId="urn:microsoft.com/office/officeart/2005/8/layout/hierarchy1" loCatId="hierarchy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04ADF122-6553-432D-9DC2-C9CF073759A5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b="1" dirty="0"/>
            <a:t>Stimulants</a:t>
          </a:r>
        </a:p>
      </dgm:t>
    </dgm:pt>
    <dgm:pt modelId="{02568489-055D-4A47-93EB-45F01643CF06}" type="parTrans" cxnId="{8E4D9A46-AF89-4414-9970-1759A8DA56FA}">
      <dgm:prSet/>
      <dgm:spPr/>
      <dgm:t>
        <a:bodyPr/>
        <a:lstStyle/>
        <a:p>
          <a:endParaRPr lang="en-US"/>
        </a:p>
      </dgm:t>
    </dgm:pt>
    <dgm:pt modelId="{FFE8BCF0-C328-48A5-B9BF-EF55B0168FEE}" type="sibTrans" cxnId="{8E4D9A46-AF89-4414-9970-1759A8DA56FA}">
      <dgm:prSet/>
      <dgm:spPr/>
      <dgm:t>
        <a:bodyPr/>
        <a:lstStyle/>
        <a:p>
          <a:endParaRPr lang="en-US"/>
        </a:p>
      </dgm:t>
    </dgm:pt>
    <dgm:pt modelId="{F7421BAF-5163-4222-8312-0D933319B5E0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b="1" dirty="0"/>
            <a:t>Methylphenidate family</a:t>
          </a:r>
        </a:p>
      </dgm:t>
    </dgm:pt>
    <dgm:pt modelId="{19B761EF-0558-4483-8D9D-22C1361705D9}" type="parTrans" cxnId="{E29E6F51-222E-44F8-9CBE-B9ECA100FCEC}">
      <dgm:prSet/>
      <dgm:spPr/>
      <dgm:t>
        <a:bodyPr/>
        <a:lstStyle/>
        <a:p>
          <a:endParaRPr lang="en-US"/>
        </a:p>
      </dgm:t>
    </dgm:pt>
    <dgm:pt modelId="{C0C01F14-14B0-4207-B264-61A3EADD2641}" type="sibTrans" cxnId="{E29E6F51-222E-44F8-9CBE-B9ECA100FCEC}">
      <dgm:prSet/>
      <dgm:spPr/>
      <dgm:t>
        <a:bodyPr/>
        <a:lstStyle/>
        <a:p>
          <a:endParaRPr lang="en-US"/>
        </a:p>
      </dgm:t>
    </dgm:pt>
    <dgm:pt modelId="{DACEC600-026C-486C-829F-6977BD01CC49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b="1" u="sng" dirty="0"/>
            <a:t>Short-acting</a:t>
          </a:r>
          <a:r>
            <a:rPr lang="en-US" b="1" dirty="0"/>
            <a:t>: Ritalin</a:t>
          </a:r>
        </a:p>
      </dgm:t>
    </dgm:pt>
    <dgm:pt modelId="{FE491B21-9644-4733-AC5E-CF6728F881B4}" type="parTrans" cxnId="{8F99D5A5-3171-4DA3-ABB3-CDCADAA08A0B}">
      <dgm:prSet/>
      <dgm:spPr/>
      <dgm:t>
        <a:bodyPr/>
        <a:lstStyle/>
        <a:p>
          <a:endParaRPr lang="en-US"/>
        </a:p>
      </dgm:t>
    </dgm:pt>
    <dgm:pt modelId="{3F1EA766-52C1-476C-A3C0-6F867457AE5A}" type="sibTrans" cxnId="{8F99D5A5-3171-4DA3-ABB3-CDCADAA08A0B}">
      <dgm:prSet/>
      <dgm:spPr/>
      <dgm:t>
        <a:bodyPr/>
        <a:lstStyle/>
        <a:p>
          <a:endParaRPr lang="en-US"/>
        </a:p>
      </dgm:t>
    </dgm:pt>
    <dgm:pt modelId="{08E6B057-52C8-447B-9E2C-51E3A969E26A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b="1" u="sng" dirty="0"/>
            <a:t>Long-acting</a:t>
          </a:r>
          <a:r>
            <a:rPr lang="en-US" b="1" dirty="0"/>
            <a:t>: </a:t>
          </a:r>
          <a:r>
            <a:rPr lang="en-US" b="1" dirty="0" err="1"/>
            <a:t>Concerta</a:t>
          </a:r>
          <a:r>
            <a:rPr lang="en-US" b="1" dirty="0"/>
            <a:t>,  </a:t>
          </a:r>
          <a:r>
            <a:rPr lang="en-US" b="1" dirty="0" err="1"/>
            <a:t>Biphentin</a:t>
          </a:r>
          <a:r>
            <a:rPr lang="en-US" b="1" dirty="0"/>
            <a:t>, </a:t>
          </a:r>
          <a:r>
            <a:rPr lang="en-US" b="1" dirty="0" err="1"/>
            <a:t>Foquest</a:t>
          </a:r>
          <a:r>
            <a:rPr lang="en-US" b="1" dirty="0"/>
            <a:t> </a:t>
          </a:r>
          <a:r>
            <a:rPr lang="en-US" b="1" dirty="0" err="1"/>
            <a:t>Quillivant</a:t>
          </a:r>
          <a:r>
            <a:rPr lang="en-US" b="1" dirty="0"/>
            <a:t>, </a:t>
          </a:r>
          <a:r>
            <a:rPr lang="en-US" b="1" dirty="0" err="1"/>
            <a:t>Jornay</a:t>
          </a:r>
          <a:endParaRPr lang="en-US" b="1" dirty="0"/>
        </a:p>
      </dgm:t>
    </dgm:pt>
    <dgm:pt modelId="{943101DE-66BD-4DD1-8D21-E1325B956292}" type="parTrans" cxnId="{07CD0D5D-CF99-4C3F-A3E3-23DF5D0AAF5F}">
      <dgm:prSet/>
      <dgm:spPr/>
      <dgm:t>
        <a:bodyPr/>
        <a:lstStyle/>
        <a:p>
          <a:endParaRPr lang="en-US"/>
        </a:p>
      </dgm:t>
    </dgm:pt>
    <dgm:pt modelId="{E3563764-0DF6-4566-A237-3D74D5788748}" type="sibTrans" cxnId="{07CD0D5D-CF99-4C3F-A3E3-23DF5D0AAF5F}">
      <dgm:prSet/>
      <dgm:spPr/>
      <dgm:t>
        <a:bodyPr/>
        <a:lstStyle/>
        <a:p>
          <a:endParaRPr lang="en-US"/>
        </a:p>
      </dgm:t>
    </dgm:pt>
    <dgm:pt modelId="{217343A2-2F3D-4DA0-A567-BE4D8FA5B3D9}">
      <dgm:prSet phldrT="[Text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b="1" dirty="0"/>
            <a:t>Amphetamine family</a:t>
          </a:r>
        </a:p>
      </dgm:t>
    </dgm:pt>
    <dgm:pt modelId="{2974A7B5-580F-429A-B94F-F76FE4E63815}" type="parTrans" cxnId="{4626FA2A-E5C4-4A9E-BD21-8DE2B96DD93A}">
      <dgm:prSet/>
      <dgm:spPr/>
      <dgm:t>
        <a:bodyPr/>
        <a:lstStyle/>
        <a:p>
          <a:endParaRPr lang="en-US"/>
        </a:p>
      </dgm:t>
    </dgm:pt>
    <dgm:pt modelId="{FAF86606-5EB8-4084-BEA8-095FBDB29903}" type="sibTrans" cxnId="{4626FA2A-E5C4-4A9E-BD21-8DE2B96DD93A}">
      <dgm:prSet/>
      <dgm:spPr/>
      <dgm:t>
        <a:bodyPr/>
        <a:lstStyle/>
        <a:p>
          <a:endParaRPr lang="en-US"/>
        </a:p>
      </dgm:t>
    </dgm:pt>
    <dgm:pt modelId="{25CF3E2B-9B69-441C-ACAF-4B7DB5E661B7}">
      <dgm:prSet phldrT="[Text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b="1" u="sng" dirty="0"/>
            <a:t>Short-acting</a:t>
          </a:r>
          <a:r>
            <a:rPr lang="en-US" b="1" dirty="0"/>
            <a:t>: Dexedrine</a:t>
          </a:r>
        </a:p>
      </dgm:t>
    </dgm:pt>
    <dgm:pt modelId="{CAC6FD09-86F6-4579-B888-49DAD1910172}" type="parTrans" cxnId="{5E64DD7F-2433-4051-A968-38D828CC51C4}">
      <dgm:prSet/>
      <dgm:spPr/>
      <dgm:t>
        <a:bodyPr/>
        <a:lstStyle/>
        <a:p>
          <a:endParaRPr lang="en-US"/>
        </a:p>
      </dgm:t>
    </dgm:pt>
    <dgm:pt modelId="{04BCE835-603E-4854-B024-43C01878C0FF}" type="sibTrans" cxnId="{5E64DD7F-2433-4051-A968-38D828CC51C4}">
      <dgm:prSet/>
      <dgm:spPr/>
      <dgm:t>
        <a:bodyPr/>
        <a:lstStyle/>
        <a:p>
          <a:endParaRPr lang="en-US"/>
        </a:p>
      </dgm:t>
    </dgm:pt>
    <dgm:pt modelId="{791F8666-D663-4C1F-93F8-FE2AEFDEDA9F}">
      <dgm:prSet phldrT="[Text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b="1" u="sng" dirty="0"/>
            <a:t>Long-acting</a:t>
          </a:r>
          <a:r>
            <a:rPr lang="en-US" b="1" dirty="0"/>
            <a:t>: Adderall, Vyvanse, </a:t>
          </a:r>
          <a:r>
            <a:rPr lang="en-US" b="1" dirty="0" err="1"/>
            <a:t>Dyanavel</a:t>
          </a:r>
          <a:r>
            <a:rPr lang="en-US" b="1" dirty="0"/>
            <a:t> </a:t>
          </a:r>
        </a:p>
      </dgm:t>
    </dgm:pt>
    <dgm:pt modelId="{27CD982D-84D3-4A0C-95D9-FAACB1285FC3}" type="parTrans" cxnId="{574F0AC5-67F2-4CF7-81B4-498C7BD445F6}">
      <dgm:prSet/>
      <dgm:spPr/>
      <dgm:t>
        <a:bodyPr/>
        <a:lstStyle/>
        <a:p>
          <a:endParaRPr lang="en-US"/>
        </a:p>
      </dgm:t>
    </dgm:pt>
    <dgm:pt modelId="{5976C63E-6463-49AE-9D06-338C2F038C7F}" type="sibTrans" cxnId="{574F0AC5-67F2-4CF7-81B4-498C7BD445F6}">
      <dgm:prSet/>
      <dgm:spPr/>
      <dgm:t>
        <a:bodyPr/>
        <a:lstStyle/>
        <a:p>
          <a:endParaRPr lang="en-US"/>
        </a:p>
      </dgm:t>
    </dgm:pt>
    <dgm:pt modelId="{EF491D8D-DB33-4088-B753-A0FD4ADDF3F9}" type="pres">
      <dgm:prSet presAssocID="{48FA83C3-B427-4771-9833-69AB82EAA06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333CA42-A5AC-499A-9682-DB57139F4062}" type="pres">
      <dgm:prSet presAssocID="{04ADF122-6553-432D-9DC2-C9CF073759A5}" presName="hierRoot1" presStyleCnt="0"/>
      <dgm:spPr/>
    </dgm:pt>
    <dgm:pt modelId="{7240DD1F-D752-4AF6-83DC-F6F5C775AD97}" type="pres">
      <dgm:prSet presAssocID="{04ADF122-6553-432D-9DC2-C9CF073759A5}" presName="composite" presStyleCnt="0"/>
      <dgm:spPr/>
    </dgm:pt>
    <dgm:pt modelId="{6163B065-C336-4873-9135-B82250092F82}" type="pres">
      <dgm:prSet presAssocID="{04ADF122-6553-432D-9DC2-C9CF073759A5}" presName="background" presStyleLbl="node0" presStyleIdx="0" presStyleCnt="1"/>
      <dgm:spPr/>
    </dgm:pt>
    <dgm:pt modelId="{C2F7979F-2BD4-4FDA-8801-7FF215F20CC0}" type="pres">
      <dgm:prSet presAssocID="{04ADF122-6553-432D-9DC2-C9CF073759A5}" presName="text" presStyleLbl="fgAcc0" presStyleIdx="0" presStyleCnt="1">
        <dgm:presLayoutVars>
          <dgm:chPref val="3"/>
        </dgm:presLayoutVars>
      </dgm:prSet>
      <dgm:spPr/>
    </dgm:pt>
    <dgm:pt modelId="{C55DF86C-5F63-4FBD-B3F5-118F25F2FBF8}" type="pres">
      <dgm:prSet presAssocID="{04ADF122-6553-432D-9DC2-C9CF073759A5}" presName="hierChild2" presStyleCnt="0"/>
      <dgm:spPr/>
    </dgm:pt>
    <dgm:pt modelId="{DAB48509-82B0-4535-B743-6A3A6E467449}" type="pres">
      <dgm:prSet presAssocID="{19B761EF-0558-4483-8D9D-22C1361705D9}" presName="Name10" presStyleLbl="parChTrans1D2" presStyleIdx="0" presStyleCnt="2"/>
      <dgm:spPr/>
    </dgm:pt>
    <dgm:pt modelId="{ADEFB412-87E0-467D-B5A4-9B342C7596D9}" type="pres">
      <dgm:prSet presAssocID="{F7421BAF-5163-4222-8312-0D933319B5E0}" presName="hierRoot2" presStyleCnt="0"/>
      <dgm:spPr/>
    </dgm:pt>
    <dgm:pt modelId="{79A4B234-EB05-4506-9BA2-7F79BD1E2B37}" type="pres">
      <dgm:prSet presAssocID="{F7421BAF-5163-4222-8312-0D933319B5E0}" presName="composite2" presStyleCnt="0"/>
      <dgm:spPr/>
    </dgm:pt>
    <dgm:pt modelId="{5A0068D0-B030-4ABD-8195-FFE6C2BD4A6D}" type="pres">
      <dgm:prSet presAssocID="{F7421BAF-5163-4222-8312-0D933319B5E0}" presName="background2" presStyleLbl="node2" presStyleIdx="0" presStyleCnt="2"/>
      <dgm:spPr/>
    </dgm:pt>
    <dgm:pt modelId="{6E6B4059-8136-42E9-B9E0-3BEFDB2DF45B}" type="pres">
      <dgm:prSet presAssocID="{F7421BAF-5163-4222-8312-0D933319B5E0}" presName="text2" presStyleLbl="fgAcc2" presStyleIdx="0" presStyleCnt="2">
        <dgm:presLayoutVars>
          <dgm:chPref val="3"/>
        </dgm:presLayoutVars>
      </dgm:prSet>
      <dgm:spPr/>
    </dgm:pt>
    <dgm:pt modelId="{2562E1C8-E8CB-483A-9E00-73F114DF76D5}" type="pres">
      <dgm:prSet presAssocID="{F7421BAF-5163-4222-8312-0D933319B5E0}" presName="hierChild3" presStyleCnt="0"/>
      <dgm:spPr/>
    </dgm:pt>
    <dgm:pt modelId="{AEEE62D8-BF92-4773-BBEA-A5585AD8F2B0}" type="pres">
      <dgm:prSet presAssocID="{FE491B21-9644-4733-AC5E-CF6728F881B4}" presName="Name17" presStyleLbl="parChTrans1D3" presStyleIdx="0" presStyleCnt="4"/>
      <dgm:spPr/>
    </dgm:pt>
    <dgm:pt modelId="{C3385E82-BB4D-43D8-869A-D8BC190A011A}" type="pres">
      <dgm:prSet presAssocID="{DACEC600-026C-486C-829F-6977BD01CC49}" presName="hierRoot3" presStyleCnt="0"/>
      <dgm:spPr/>
    </dgm:pt>
    <dgm:pt modelId="{56E9A7E1-C4A6-4177-A1D9-DE29E8B093D9}" type="pres">
      <dgm:prSet presAssocID="{DACEC600-026C-486C-829F-6977BD01CC49}" presName="composite3" presStyleCnt="0"/>
      <dgm:spPr/>
    </dgm:pt>
    <dgm:pt modelId="{0E8ECCBA-C87D-4F06-8444-9BFCE77EA0AD}" type="pres">
      <dgm:prSet presAssocID="{DACEC600-026C-486C-829F-6977BD01CC49}" presName="background3" presStyleLbl="node3" presStyleIdx="0" presStyleCnt="4"/>
      <dgm:spPr/>
    </dgm:pt>
    <dgm:pt modelId="{4C2B918C-4B0F-40DB-A68A-4A8D8713F201}" type="pres">
      <dgm:prSet presAssocID="{DACEC600-026C-486C-829F-6977BD01CC49}" presName="text3" presStyleLbl="fgAcc3" presStyleIdx="0" presStyleCnt="4">
        <dgm:presLayoutVars>
          <dgm:chPref val="3"/>
        </dgm:presLayoutVars>
      </dgm:prSet>
      <dgm:spPr/>
    </dgm:pt>
    <dgm:pt modelId="{95FFCF6D-619B-45F1-8CED-04284EE480AC}" type="pres">
      <dgm:prSet presAssocID="{DACEC600-026C-486C-829F-6977BD01CC49}" presName="hierChild4" presStyleCnt="0"/>
      <dgm:spPr/>
    </dgm:pt>
    <dgm:pt modelId="{B6FD44F8-2CF1-4B48-A0F2-9399077E320E}" type="pres">
      <dgm:prSet presAssocID="{943101DE-66BD-4DD1-8D21-E1325B956292}" presName="Name17" presStyleLbl="parChTrans1D3" presStyleIdx="1" presStyleCnt="4"/>
      <dgm:spPr/>
    </dgm:pt>
    <dgm:pt modelId="{4143F3A4-E1FE-410E-BA32-D9FFFF0DADCD}" type="pres">
      <dgm:prSet presAssocID="{08E6B057-52C8-447B-9E2C-51E3A969E26A}" presName="hierRoot3" presStyleCnt="0"/>
      <dgm:spPr/>
    </dgm:pt>
    <dgm:pt modelId="{8B6C2B79-099C-418D-BB28-6EC6A2F96357}" type="pres">
      <dgm:prSet presAssocID="{08E6B057-52C8-447B-9E2C-51E3A969E26A}" presName="composite3" presStyleCnt="0"/>
      <dgm:spPr/>
    </dgm:pt>
    <dgm:pt modelId="{749DBC42-0AE5-4522-BC87-AE0466ED8EE1}" type="pres">
      <dgm:prSet presAssocID="{08E6B057-52C8-447B-9E2C-51E3A969E26A}" presName="background3" presStyleLbl="node3" presStyleIdx="1" presStyleCnt="4"/>
      <dgm:spPr/>
    </dgm:pt>
    <dgm:pt modelId="{B034E2B9-6F30-4699-BFB5-92A047F5B989}" type="pres">
      <dgm:prSet presAssocID="{08E6B057-52C8-447B-9E2C-51E3A969E26A}" presName="text3" presStyleLbl="fgAcc3" presStyleIdx="1" presStyleCnt="4">
        <dgm:presLayoutVars>
          <dgm:chPref val="3"/>
        </dgm:presLayoutVars>
      </dgm:prSet>
      <dgm:spPr/>
    </dgm:pt>
    <dgm:pt modelId="{D4F974B0-79F4-45ED-A77B-EB7B60D30A80}" type="pres">
      <dgm:prSet presAssocID="{08E6B057-52C8-447B-9E2C-51E3A969E26A}" presName="hierChild4" presStyleCnt="0"/>
      <dgm:spPr/>
    </dgm:pt>
    <dgm:pt modelId="{3A2A95AD-5529-408A-B0D4-DFA9691401EB}" type="pres">
      <dgm:prSet presAssocID="{2974A7B5-580F-429A-B94F-F76FE4E63815}" presName="Name10" presStyleLbl="parChTrans1D2" presStyleIdx="1" presStyleCnt="2"/>
      <dgm:spPr/>
    </dgm:pt>
    <dgm:pt modelId="{A44806CC-AAC9-4110-9DB9-078F4A2E4A64}" type="pres">
      <dgm:prSet presAssocID="{217343A2-2F3D-4DA0-A567-BE4D8FA5B3D9}" presName="hierRoot2" presStyleCnt="0"/>
      <dgm:spPr/>
    </dgm:pt>
    <dgm:pt modelId="{A237EC6C-BE22-42FB-9513-B47368526CDF}" type="pres">
      <dgm:prSet presAssocID="{217343A2-2F3D-4DA0-A567-BE4D8FA5B3D9}" presName="composite2" presStyleCnt="0"/>
      <dgm:spPr/>
    </dgm:pt>
    <dgm:pt modelId="{C63AE6D7-DE26-4BC5-9225-A3B9AD7BC611}" type="pres">
      <dgm:prSet presAssocID="{217343A2-2F3D-4DA0-A567-BE4D8FA5B3D9}" presName="background2" presStyleLbl="node2" presStyleIdx="1" presStyleCnt="2"/>
      <dgm:spPr/>
    </dgm:pt>
    <dgm:pt modelId="{1F16A2DD-B385-42C9-AF59-18C43EC52D9E}" type="pres">
      <dgm:prSet presAssocID="{217343A2-2F3D-4DA0-A567-BE4D8FA5B3D9}" presName="text2" presStyleLbl="fgAcc2" presStyleIdx="1" presStyleCnt="2" custLinFactNeighborX="-2241" custLinFactNeighborY="1176">
        <dgm:presLayoutVars>
          <dgm:chPref val="3"/>
        </dgm:presLayoutVars>
      </dgm:prSet>
      <dgm:spPr/>
    </dgm:pt>
    <dgm:pt modelId="{92EE24D5-9B34-47BC-9F85-E9A2845D26DC}" type="pres">
      <dgm:prSet presAssocID="{217343A2-2F3D-4DA0-A567-BE4D8FA5B3D9}" presName="hierChild3" presStyleCnt="0"/>
      <dgm:spPr/>
    </dgm:pt>
    <dgm:pt modelId="{E1020D49-22FE-40C4-A0C6-5BE1E6652E0F}" type="pres">
      <dgm:prSet presAssocID="{CAC6FD09-86F6-4579-B888-49DAD1910172}" presName="Name17" presStyleLbl="parChTrans1D3" presStyleIdx="2" presStyleCnt="4"/>
      <dgm:spPr/>
    </dgm:pt>
    <dgm:pt modelId="{E5D93FB0-FC78-4BB4-B6F0-600A9AA50D3D}" type="pres">
      <dgm:prSet presAssocID="{25CF3E2B-9B69-441C-ACAF-4B7DB5E661B7}" presName="hierRoot3" presStyleCnt="0"/>
      <dgm:spPr/>
    </dgm:pt>
    <dgm:pt modelId="{3692FF7F-79AA-42F0-90D2-A0BFF8C8936B}" type="pres">
      <dgm:prSet presAssocID="{25CF3E2B-9B69-441C-ACAF-4B7DB5E661B7}" presName="composite3" presStyleCnt="0"/>
      <dgm:spPr/>
    </dgm:pt>
    <dgm:pt modelId="{A51A1E6B-E98C-4F2E-AD26-2EB9D75E2A7D}" type="pres">
      <dgm:prSet presAssocID="{25CF3E2B-9B69-441C-ACAF-4B7DB5E661B7}" presName="background3" presStyleLbl="node3" presStyleIdx="2" presStyleCnt="4"/>
      <dgm:spPr/>
    </dgm:pt>
    <dgm:pt modelId="{7A657315-A187-4FDB-9798-99A632360356}" type="pres">
      <dgm:prSet presAssocID="{25CF3E2B-9B69-441C-ACAF-4B7DB5E661B7}" presName="text3" presStyleLbl="fgAcc3" presStyleIdx="2" presStyleCnt="4">
        <dgm:presLayoutVars>
          <dgm:chPref val="3"/>
        </dgm:presLayoutVars>
      </dgm:prSet>
      <dgm:spPr/>
    </dgm:pt>
    <dgm:pt modelId="{5E4E76E0-B593-47A9-9A94-2A16CD6D33D4}" type="pres">
      <dgm:prSet presAssocID="{25CF3E2B-9B69-441C-ACAF-4B7DB5E661B7}" presName="hierChild4" presStyleCnt="0"/>
      <dgm:spPr/>
    </dgm:pt>
    <dgm:pt modelId="{764C4361-8086-4CB0-8E4E-4BBDD931F330}" type="pres">
      <dgm:prSet presAssocID="{27CD982D-84D3-4A0C-95D9-FAACB1285FC3}" presName="Name17" presStyleLbl="parChTrans1D3" presStyleIdx="3" presStyleCnt="4"/>
      <dgm:spPr/>
    </dgm:pt>
    <dgm:pt modelId="{8AE5911A-BEDB-48C6-B1C2-9B2F3A4BA89B}" type="pres">
      <dgm:prSet presAssocID="{791F8666-D663-4C1F-93F8-FE2AEFDEDA9F}" presName="hierRoot3" presStyleCnt="0"/>
      <dgm:spPr/>
    </dgm:pt>
    <dgm:pt modelId="{1F737288-82D9-48CF-8DEA-9C2A399915BB}" type="pres">
      <dgm:prSet presAssocID="{791F8666-D663-4C1F-93F8-FE2AEFDEDA9F}" presName="composite3" presStyleCnt="0"/>
      <dgm:spPr/>
    </dgm:pt>
    <dgm:pt modelId="{7F6B122D-9C30-4974-9B60-07CCD7C1C93B}" type="pres">
      <dgm:prSet presAssocID="{791F8666-D663-4C1F-93F8-FE2AEFDEDA9F}" presName="background3" presStyleLbl="node3" presStyleIdx="3" presStyleCnt="4"/>
      <dgm:spPr/>
    </dgm:pt>
    <dgm:pt modelId="{8014C760-2320-40AF-B4BA-70557553DF4B}" type="pres">
      <dgm:prSet presAssocID="{791F8666-D663-4C1F-93F8-FE2AEFDEDA9F}" presName="text3" presStyleLbl="fgAcc3" presStyleIdx="3" presStyleCnt="4">
        <dgm:presLayoutVars>
          <dgm:chPref val="3"/>
        </dgm:presLayoutVars>
      </dgm:prSet>
      <dgm:spPr/>
    </dgm:pt>
    <dgm:pt modelId="{FD4BD6C3-D27C-47FF-9078-2D69010FA76A}" type="pres">
      <dgm:prSet presAssocID="{791F8666-D663-4C1F-93F8-FE2AEFDEDA9F}" presName="hierChild4" presStyleCnt="0"/>
      <dgm:spPr/>
    </dgm:pt>
  </dgm:ptLst>
  <dgm:cxnLst>
    <dgm:cxn modelId="{B62DF409-B0F3-41D0-958A-613FEC289C06}" type="presOf" srcId="{791F8666-D663-4C1F-93F8-FE2AEFDEDA9F}" destId="{8014C760-2320-40AF-B4BA-70557553DF4B}" srcOrd="0" destOrd="0" presId="urn:microsoft.com/office/officeart/2005/8/layout/hierarchy1"/>
    <dgm:cxn modelId="{E053241B-B2B5-4DCF-A159-D29D01A64DB2}" type="presOf" srcId="{2974A7B5-580F-429A-B94F-F76FE4E63815}" destId="{3A2A95AD-5529-408A-B0D4-DFA9691401EB}" srcOrd="0" destOrd="0" presId="urn:microsoft.com/office/officeart/2005/8/layout/hierarchy1"/>
    <dgm:cxn modelId="{4626FA2A-E5C4-4A9E-BD21-8DE2B96DD93A}" srcId="{04ADF122-6553-432D-9DC2-C9CF073759A5}" destId="{217343A2-2F3D-4DA0-A567-BE4D8FA5B3D9}" srcOrd="1" destOrd="0" parTransId="{2974A7B5-580F-429A-B94F-F76FE4E63815}" sibTransId="{FAF86606-5EB8-4084-BEA8-095FBDB29903}"/>
    <dgm:cxn modelId="{77A38130-AFAB-47B5-AA24-1C0732648BC5}" type="presOf" srcId="{04ADF122-6553-432D-9DC2-C9CF073759A5}" destId="{C2F7979F-2BD4-4FDA-8801-7FF215F20CC0}" srcOrd="0" destOrd="0" presId="urn:microsoft.com/office/officeart/2005/8/layout/hierarchy1"/>
    <dgm:cxn modelId="{07CD0D5D-CF99-4C3F-A3E3-23DF5D0AAF5F}" srcId="{F7421BAF-5163-4222-8312-0D933319B5E0}" destId="{08E6B057-52C8-447B-9E2C-51E3A969E26A}" srcOrd="1" destOrd="0" parTransId="{943101DE-66BD-4DD1-8D21-E1325B956292}" sibTransId="{E3563764-0DF6-4566-A237-3D74D5788748}"/>
    <dgm:cxn modelId="{06155C5E-2BC1-4D32-BD7F-6DD2D546A7B3}" type="presOf" srcId="{CAC6FD09-86F6-4579-B888-49DAD1910172}" destId="{E1020D49-22FE-40C4-A0C6-5BE1E6652E0F}" srcOrd="0" destOrd="0" presId="urn:microsoft.com/office/officeart/2005/8/layout/hierarchy1"/>
    <dgm:cxn modelId="{8E4D9A46-AF89-4414-9970-1759A8DA56FA}" srcId="{48FA83C3-B427-4771-9833-69AB82EAA06E}" destId="{04ADF122-6553-432D-9DC2-C9CF073759A5}" srcOrd="0" destOrd="0" parTransId="{02568489-055D-4A47-93EB-45F01643CF06}" sibTransId="{FFE8BCF0-C328-48A5-B9BF-EF55B0168FEE}"/>
    <dgm:cxn modelId="{E29E6F51-222E-44F8-9CBE-B9ECA100FCEC}" srcId="{04ADF122-6553-432D-9DC2-C9CF073759A5}" destId="{F7421BAF-5163-4222-8312-0D933319B5E0}" srcOrd="0" destOrd="0" parTransId="{19B761EF-0558-4483-8D9D-22C1361705D9}" sibTransId="{C0C01F14-14B0-4207-B264-61A3EADD2641}"/>
    <dgm:cxn modelId="{5E64DD7F-2433-4051-A968-38D828CC51C4}" srcId="{217343A2-2F3D-4DA0-A567-BE4D8FA5B3D9}" destId="{25CF3E2B-9B69-441C-ACAF-4B7DB5E661B7}" srcOrd="0" destOrd="0" parTransId="{CAC6FD09-86F6-4579-B888-49DAD1910172}" sibTransId="{04BCE835-603E-4854-B024-43C01878C0FF}"/>
    <dgm:cxn modelId="{6A241783-58D2-4D1C-9CD1-66A7CC9F0445}" type="presOf" srcId="{25CF3E2B-9B69-441C-ACAF-4B7DB5E661B7}" destId="{7A657315-A187-4FDB-9798-99A632360356}" srcOrd="0" destOrd="0" presId="urn:microsoft.com/office/officeart/2005/8/layout/hierarchy1"/>
    <dgm:cxn modelId="{24B02C85-4FD5-4BE8-B855-A51ABAD5683A}" type="presOf" srcId="{DACEC600-026C-486C-829F-6977BD01CC49}" destId="{4C2B918C-4B0F-40DB-A68A-4A8D8713F201}" srcOrd="0" destOrd="0" presId="urn:microsoft.com/office/officeart/2005/8/layout/hierarchy1"/>
    <dgm:cxn modelId="{5A1CD08B-A6AD-4799-B8BB-42C5A3A6641C}" type="presOf" srcId="{27CD982D-84D3-4A0C-95D9-FAACB1285FC3}" destId="{764C4361-8086-4CB0-8E4E-4BBDD931F330}" srcOrd="0" destOrd="0" presId="urn:microsoft.com/office/officeart/2005/8/layout/hierarchy1"/>
    <dgm:cxn modelId="{E485F096-EF6D-457D-B940-400DB20D40F8}" type="presOf" srcId="{217343A2-2F3D-4DA0-A567-BE4D8FA5B3D9}" destId="{1F16A2DD-B385-42C9-AF59-18C43EC52D9E}" srcOrd="0" destOrd="0" presId="urn:microsoft.com/office/officeart/2005/8/layout/hierarchy1"/>
    <dgm:cxn modelId="{8F99D5A5-3171-4DA3-ABB3-CDCADAA08A0B}" srcId="{F7421BAF-5163-4222-8312-0D933319B5E0}" destId="{DACEC600-026C-486C-829F-6977BD01CC49}" srcOrd="0" destOrd="0" parTransId="{FE491B21-9644-4733-AC5E-CF6728F881B4}" sibTransId="{3F1EA766-52C1-476C-A3C0-6F867457AE5A}"/>
    <dgm:cxn modelId="{C8BB14A8-A6D0-42AD-B8EB-22FEEE54E836}" type="presOf" srcId="{08E6B057-52C8-447B-9E2C-51E3A969E26A}" destId="{B034E2B9-6F30-4699-BFB5-92A047F5B989}" srcOrd="0" destOrd="0" presId="urn:microsoft.com/office/officeart/2005/8/layout/hierarchy1"/>
    <dgm:cxn modelId="{3D2A6DB5-D99C-4EBE-91A0-B0EB2915FE14}" type="presOf" srcId="{FE491B21-9644-4733-AC5E-CF6728F881B4}" destId="{AEEE62D8-BF92-4773-BBEA-A5585AD8F2B0}" srcOrd="0" destOrd="0" presId="urn:microsoft.com/office/officeart/2005/8/layout/hierarchy1"/>
    <dgm:cxn modelId="{B7A7C8B5-C69B-467F-8C10-766A656937DE}" type="presOf" srcId="{19B761EF-0558-4483-8D9D-22C1361705D9}" destId="{DAB48509-82B0-4535-B743-6A3A6E467449}" srcOrd="0" destOrd="0" presId="urn:microsoft.com/office/officeart/2005/8/layout/hierarchy1"/>
    <dgm:cxn modelId="{574F0AC5-67F2-4CF7-81B4-498C7BD445F6}" srcId="{217343A2-2F3D-4DA0-A567-BE4D8FA5B3D9}" destId="{791F8666-D663-4C1F-93F8-FE2AEFDEDA9F}" srcOrd="1" destOrd="0" parTransId="{27CD982D-84D3-4A0C-95D9-FAACB1285FC3}" sibTransId="{5976C63E-6463-49AE-9D06-338C2F038C7F}"/>
    <dgm:cxn modelId="{D51AEEC9-EDD8-44D8-B405-9F4D92116D5E}" type="presOf" srcId="{48FA83C3-B427-4771-9833-69AB82EAA06E}" destId="{EF491D8D-DB33-4088-B753-A0FD4ADDF3F9}" srcOrd="0" destOrd="0" presId="urn:microsoft.com/office/officeart/2005/8/layout/hierarchy1"/>
    <dgm:cxn modelId="{D57500E3-423B-4D5F-A6BE-3EC16F104EE1}" type="presOf" srcId="{943101DE-66BD-4DD1-8D21-E1325B956292}" destId="{B6FD44F8-2CF1-4B48-A0F2-9399077E320E}" srcOrd="0" destOrd="0" presId="urn:microsoft.com/office/officeart/2005/8/layout/hierarchy1"/>
    <dgm:cxn modelId="{29CB7DF1-A8E6-4297-993E-BD9C77D9DFE6}" type="presOf" srcId="{F7421BAF-5163-4222-8312-0D933319B5E0}" destId="{6E6B4059-8136-42E9-B9E0-3BEFDB2DF45B}" srcOrd="0" destOrd="0" presId="urn:microsoft.com/office/officeart/2005/8/layout/hierarchy1"/>
    <dgm:cxn modelId="{EBC1D25B-1B55-4105-B530-C120467D72C4}" type="presParOf" srcId="{EF491D8D-DB33-4088-B753-A0FD4ADDF3F9}" destId="{E333CA42-A5AC-499A-9682-DB57139F4062}" srcOrd="0" destOrd="0" presId="urn:microsoft.com/office/officeart/2005/8/layout/hierarchy1"/>
    <dgm:cxn modelId="{EC2B1F79-8DCE-4672-9100-9C35F68B6519}" type="presParOf" srcId="{E333CA42-A5AC-499A-9682-DB57139F4062}" destId="{7240DD1F-D752-4AF6-83DC-F6F5C775AD97}" srcOrd="0" destOrd="0" presId="urn:microsoft.com/office/officeart/2005/8/layout/hierarchy1"/>
    <dgm:cxn modelId="{4F0E3A0A-D81D-4C49-BE64-3DCA110B27BE}" type="presParOf" srcId="{7240DD1F-D752-4AF6-83DC-F6F5C775AD97}" destId="{6163B065-C336-4873-9135-B82250092F82}" srcOrd="0" destOrd="0" presId="urn:microsoft.com/office/officeart/2005/8/layout/hierarchy1"/>
    <dgm:cxn modelId="{53CBFDFA-81F7-4668-B36E-83A8C8D90EC1}" type="presParOf" srcId="{7240DD1F-D752-4AF6-83DC-F6F5C775AD97}" destId="{C2F7979F-2BD4-4FDA-8801-7FF215F20CC0}" srcOrd="1" destOrd="0" presId="urn:microsoft.com/office/officeart/2005/8/layout/hierarchy1"/>
    <dgm:cxn modelId="{43A7BE27-1550-4071-928E-EB3E71DD4C13}" type="presParOf" srcId="{E333CA42-A5AC-499A-9682-DB57139F4062}" destId="{C55DF86C-5F63-4FBD-B3F5-118F25F2FBF8}" srcOrd="1" destOrd="0" presId="urn:microsoft.com/office/officeart/2005/8/layout/hierarchy1"/>
    <dgm:cxn modelId="{B94C5DE7-B714-43C4-B72C-0C8E174A4936}" type="presParOf" srcId="{C55DF86C-5F63-4FBD-B3F5-118F25F2FBF8}" destId="{DAB48509-82B0-4535-B743-6A3A6E467449}" srcOrd="0" destOrd="0" presId="urn:microsoft.com/office/officeart/2005/8/layout/hierarchy1"/>
    <dgm:cxn modelId="{96E697FD-2C62-41EC-8604-AFC4FDA69C21}" type="presParOf" srcId="{C55DF86C-5F63-4FBD-B3F5-118F25F2FBF8}" destId="{ADEFB412-87E0-467D-B5A4-9B342C7596D9}" srcOrd="1" destOrd="0" presId="urn:microsoft.com/office/officeart/2005/8/layout/hierarchy1"/>
    <dgm:cxn modelId="{8286BD3F-9BB9-49C5-AD95-49581D5A2D30}" type="presParOf" srcId="{ADEFB412-87E0-467D-B5A4-9B342C7596D9}" destId="{79A4B234-EB05-4506-9BA2-7F79BD1E2B37}" srcOrd="0" destOrd="0" presId="urn:microsoft.com/office/officeart/2005/8/layout/hierarchy1"/>
    <dgm:cxn modelId="{B3C4CFAD-4F67-4EE4-AA21-D81875827675}" type="presParOf" srcId="{79A4B234-EB05-4506-9BA2-7F79BD1E2B37}" destId="{5A0068D0-B030-4ABD-8195-FFE6C2BD4A6D}" srcOrd="0" destOrd="0" presId="urn:microsoft.com/office/officeart/2005/8/layout/hierarchy1"/>
    <dgm:cxn modelId="{B9998E22-78AD-4790-9B60-067FE985787B}" type="presParOf" srcId="{79A4B234-EB05-4506-9BA2-7F79BD1E2B37}" destId="{6E6B4059-8136-42E9-B9E0-3BEFDB2DF45B}" srcOrd="1" destOrd="0" presId="urn:microsoft.com/office/officeart/2005/8/layout/hierarchy1"/>
    <dgm:cxn modelId="{25DD676D-CBF2-45FB-A7EF-B30ABE581E81}" type="presParOf" srcId="{ADEFB412-87E0-467D-B5A4-9B342C7596D9}" destId="{2562E1C8-E8CB-483A-9E00-73F114DF76D5}" srcOrd="1" destOrd="0" presId="urn:microsoft.com/office/officeart/2005/8/layout/hierarchy1"/>
    <dgm:cxn modelId="{340354D3-D703-4868-A7E3-09C4DBC53EDC}" type="presParOf" srcId="{2562E1C8-E8CB-483A-9E00-73F114DF76D5}" destId="{AEEE62D8-BF92-4773-BBEA-A5585AD8F2B0}" srcOrd="0" destOrd="0" presId="urn:microsoft.com/office/officeart/2005/8/layout/hierarchy1"/>
    <dgm:cxn modelId="{A5819AB3-0455-4998-B1B8-E79FA537A9A5}" type="presParOf" srcId="{2562E1C8-E8CB-483A-9E00-73F114DF76D5}" destId="{C3385E82-BB4D-43D8-869A-D8BC190A011A}" srcOrd="1" destOrd="0" presId="urn:microsoft.com/office/officeart/2005/8/layout/hierarchy1"/>
    <dgm:cxn modelId="{72ECAD95-F5EB-40DB-9D5F-EAD4624A8C1D}" type="presParOf" srcId="{C3385E82-BB4D-43D8-869A-D8BC190A011A}" destId="{56E9A7E1-C4A6-4177-A1D9-DE29E8B093D9}" srcOrd="0" destOrd="0" presId="urn:microsoft.com/office/officeart/2005/8/layout/hierarchy1"/>
    <dgm:cxn modelId="{BC39D44C-BFC4-4DCD-B992-045EBEAA4AA2}" type="presParOf" srcId="{56E9A7E1-C4A6-4177-A1D9-DE29E8B093D9}" destId="{0E8ECCBA-C87D-4F06-8444-9BFCE77EA0AD}" srcOrd="0" destOrd="0" presId="urn:microsoft.com/office/officeart/2005/8/layout/hierarchy1"/>
    <dgm:cxn modelId="{007CFD76-FB30-424B-BD14-20D713C06227}" type="presParOf" srcId="{56E9A7E1-C4A6-4177-A1D9-DE29E8B093D9}" destId="{4C2B918C-4B0F-40DB-A68A-4A8D8713F201}" srcOrd="1" destOrd="0" presId="urn:microsoft.com/office/officeart/2005/8/layout/hierarchy1"/>
    <dgm:cxn modelId="{30414428-6E86-45A1-81FC-75A53C43769B}" type="presParOf" srcId="{C3385E82-BB4D-43D8-869A-D8BC190A011A}" destId="{95FFCF6D-619B-45F1-8CED-04284EE480AC}" srcOrd="1" destOrd="0" presId="urn:microsoft.com/office/officeart/2005/8/layout/hierarchy1"/>
    <dgm:cxn modelId="{7B1AAAF7-ABB6-4FDD-AFF8-DEDC8AF1A268}" type="presParOf" srcId="{2562E1C8-E8CB-483A-9E00-73F114DF76D5}" destId="{B6FD44F8-2CF1-4B48-A0F2-9399077E320E}" srcOrd="2" destOrd="0" presId="urn:microsoft.com/office/officeart/2005/8/layout/hierarchy1"/>
    <dgm:cxn modelId="{32A37269-AE17-44A4-96AA-1599466A438A}" type="presParOf" srcId="{2562E1C8-E8CB-483A-9E00-73F114DF76D5}" destId="{4143F3A4-E1FE-410E-BA32-D9FFFF0DADCD}" srcOrd="3" destOrd="0" presId="urn:microsoft.com/office/officeart/2005/8/layout/hierarchy1"/>
    <dgm:cxn modelId="{9E33AF9F-98EF-40F1-975B-8092B98C8804}" type="presParOf" srcId="{4143F3A4-E1FE-410E-BA32-D9FFFF0DADCD}" destId="{8B6C2B79-099C-418D-BB28-6EC6A2F96357}" srcOrd="0" destOrd="0" presId="urn:microsoft.com/office/officeart/2005/8/layout/hierarchy1"/>
    <dgm:cxn modelId="{521BCA13-13C5-4B66-B004-E858172AC99F}" type="presParOf" srcId="{8B6C2B79-099C-418D-BB28-6EC6A2F96357}" destId="{749DBC42-0AE5-4522-BC87-AE0466ED8EE1}" srcOrd="0" destOrd="0" presId="urn:microsoft.com/office/officeart/2005/8/layout/hierarchy1"/>
    <dgm:cxn modelId="{B0726F09-FEC8-47BA-9D2E-21A137C1C263}" type="presParOf" srcId="{8B6C2B79-099C-418D-BB28-6EC6A2F96357}" destId="{B034E2B9-6F30-4699-BFB5-92A047F5B989}" srcOrd="1" destOrd="0" presId="urn:microsoft.com/office/officeart/2005/8/layout/hierarchy1"/>
    <dgm:cxn modelId="{4DCEC277-480A-4D19-BB56-A852F225D371}" type="presParOf" srcId="{4143F3A4-E1FE-410E-BA32-D9FFFF0DADCD}" destId="{D4F974B0-79F4-45ED-A77B-EB7B60D30A80}" srcOrd="1" destOrd="0" presId="urn:microsoft.com/office/officeart/2005/8/layout/hierarchy1"/>
    <dgm:cxn modelId="{B298B8AA-F407-407B-BBCA-D9BFC48ED325}" type="presParOf" srcId="{C55DF86C-5F63-4FBD-B3F5-118F25F2FBF8}" destId="{3A2A95AD-5529-408A-B0D4-DFA9691401EB}" srcOrd="2" destOrd="0" presId="urn:microsoft.com/office/officeart/2005/8/layout/hierarchy1"/>
    <dgm:cxn modelId="{FB4C4DCA-5353-48A1-BA3C-790064B03619}" type="presParOf" srcId="{C55DF86C-5F63-4FBD-B3F5-118F25F2FBF8}" destId="{A44806CC-AAC9-4110-9DB9-078F4A2E4A64}" srcOrd="3" destOrd="0" presId="urn:microsoft.com/office/officeart/2005/8/layout/hierarchy1"/>
    <dgm:cxn modelId="{022315BC-6E35-4ACD-B49B-6A6E80251985}" type="presParOf" srcId="{A44806CC-AAC9-4110-9DB9-078F4A2E4A64}" destId="{A237EC6C-BE22-42FB-9513-B47368526CDF}" srcOrd="0" destOrd="0" presId="urn:microsoft.com/office/officeart/2005/8/layout/hierarchy1"/>
    <dgm:cxn modelId="{1AF0FC46-74E3-4CCB-9635-CAD441BAE35B}" type="presParOf" srcId="{A237EC6C-BE22-42FB-9513-B47368526CDF}" destId="{C63AE6D7-DE26-4BC5-9225-A3B9AD7BC611}" srcOrd="0" destOrd="0" presId="urn:microsoft.com/office/officeart/2005/8/layout/hierarchy1"/>
    <dgm:cxn modelId="{46D0BCD9-4CF2-4EE6-B0E2-6F6E4AFB676A}" type="presParOf" srcId="{A237EC6C-BE22-42FB-9513-B47368526CDF}" destId="{1F16A2DD-B385-42C9-AF59-18C43EC52D9E}" srcOrd="1" destOrd="0" presId="urn:microsoft.com/office/officeart/2005/8/layout/hierarchy1"/>
    <dgm:cxn modelId="{89BE08AC-3E72-423C-975C-F4F9331AB8B4}" type="presParOf" srcId="{A44806CC-AAC9-4110-9DB9-078F4A2E4A64}" destId="{92EE24D5-9B34-47BC-9F85-E9A2845D26DC}" srcOrd="1" destOrd="0" presId="urn:microsoft.com/office/officeart/2005/8/layout/hierarchy1"/>
    <dgm:cxn modelId="{CB223B53-A74F-4A7D-9706-950E1A442907}" type="presParOf" srcId="{92EE24D5-9B34-47BC-9F85-E9A2845D26DC}" destId="{E1020D49-22FE-40C4-A0C6-5BE1E6652E0F}" srcOrd="0" destOrd="0" presId="urn:microsoft.com/office/officeart/2005/8/layout/hierarchy1"/>
    <dgm:cxn modelId="{D33C71EC-41C6-458C-88D7-00D1216C5878}" type="presParOf" srcId="{92EE24D5-9B34-47BC-9F85-E9A2845D26DC}" destId="{E5D93FB0-FC78-4BB4-B6F0-600A9AA50D3D}" srcOrd="1" destOrd="0" presId="urn:microsoft.com/office/officeart/2005/8/layout/hierarchy1"/>
    <dgm:cxn modelId="{5B4A710B-F97F-4E4B-9CC5-84A9BD480393}" type="presParOf" srcId="{E5D93FB0-FC78-4BB4-B6F0-600A9AA50D3D}" destId="{3692FF7F-79AA-42F0-90D2-A0BFF8C8936B}" srcOrd="0" destOrd="0" presId="urn:microsoft.com/office/officeart/2005/8/layout/hierarchy1"/>
    <dgm:cxn modelId="{AF7941A8-DC27-488E-A140-0712417B21C8}" type="presParOf" srcId="{3692FF7F-79AA-42F0-90D2-A0BFF8C8936B}" destId="{A51A1E6B-E98C-4F2E-AD26-2EB9D75E2A7D}" srcOrd="0" destOrd="0" presId="urn:microsoft.com/office/officeart/2005/8/layout/hierarchy1"/>
    <dgm:cxn modelId="{842B6AC1-8721-465A-9A96-4F15B9FC2DB9}" type="presParOf" srcId="{3692FF7F-79AA-42F0-90D2-A0BFF8C8936B}" destId="{7A657315-A187-4FDB-9798-99A632360356}" srcOrd="1" destOrd="0" presId="urn:microsoft.com/office/officeart/2005/8/layout/hierarchy1"/>
    <dgm:cxn modelId="{3A145D16-D34E-4FCA-9B96-E9E99F7237A9}" type="presParOf" srcId="{E5D93FB0-FC78-4BB4-B6F0-600A9AA50D3D}" destId="{5E4E76E0-B593-47A9-9A94-2A16CD6D33D4}" srcOrd="1" destOrd="0" presId="urn:microsoft.com/office/officeart/2005/8/layout/hierarchy1"/>
    <dgm:cxn modelId="{1C9F62FB-A960-4155-8A8A-DAB481336E67}" type="presParOf" srcId="{92EE24D5-9B34-47BC-9F85-E9A2845D26DC}" destId="{764C4361-8086-4CB0-8E4E-4BBDD931F330}" srcOrd="2" destOrd="0" presId="urn:microsoft.com/office/officeart/2005/8/layout/hierarchy1"/>
    <dgm:cxn modelId="{C80C501A-6BAF-4E53-B68D-0F352AE6FAE9}" type="presParOf" srcId="{92EE24D5-9B34-47BC-9F85-E9A2845D26DC}" destId="{8AE5911A-BEDB-48C6-B1C2-9B2F3A4BA89B}" srcOrd="3" destOrd="0" presId="urn:microsoft.com/office/officeart/2005/8/layout/hierarchy1"/>
    <dgm:cxn modelId="{96729F18-E40C-4E3C-924C-1A59E154E552}" type="presParOf" srcId="{8AE5911A-BEDB-48C6-B1C2-9B2F3A4BA89B}" destId="{1F737288-82D9-48CF-8DEA-9C2A399915BB}" srcOrd="0" destOrd="0" presId="urn:microsoft.com/office/officeart/2005/8/layout/hierarchy1"/>
    <dgm:cxn modelId="{A4F5397C-36B2-4C42-A1F9-0D4443CFC799}" type="presParOf" srcId="{1F737288-82D9-48CF-8DEA-9C2A399915BB}" destId="{7F6B122D-9C30-4974-9B60-07CCD7C1C93B}" srcOrd="0" destOrd="0" presId="urn:microsoft.com/office/officeart/2005/8/layout/hierarchy1"/>
    <dgm:cxn modelId="{F763C276-BDF1-4630-B6DA-504E48C7D6EE}" type="presParOf" srcId="{1F737288-82D9-48CF-8DEA-9C2A399915BB}" destId="{8014C760-2320-40AF-B4BA-70557553DF4B}" srcOrd="1" destOrd="0" presId="urn:microsoft.com/office/officeart/2005/8/layout/hierarchy1"/>
    <dgm:cxn modelId="{B0FA91D7-005E-4891-8A6A-77D8FD8E7C3F}" type="presParOf" srcId="{8AE5911A-BEDB-48C6-B1C2-9B2F3A4BA89B}" destId="{FD4BD6C3-D27C-47FF-9078-2D69010FA7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833ADE-EF03-45A7-B32F-B48E6CE602C0}" type="doc">
      <dgm:prSet loTypeId="urn:microsoft.com/office/officeart/2008/layout/RadialCluster" loCatId="cycle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CA"/>
        </a:p>
      </dgm:t>
    </dgm:pt>
    <dgm:pt modelId="{D1D3AC1D-1983-4E31-8A5E-4EEDF98923C0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ADHD</a:t>
          </a:r>
          <a:endParaRPr lang="en-CA" dirty="0"/>
        </a:p>
      </dgm:t>
    </dgm:pt>
    <dgm:pt modelId="{BA0F8242-9CC0-4188-84D7-A77A6FB9D459}" type="parTrans" cxnId="{4ADDCB18-B7C9-4B9A-822C-B2A9089C6D7B}">
      <dgm:prSet/>
      <dgm:spPr/>
      <dgm:t>
        <a:bodyPr/>
        <a:lstStyle/>
        <a:p>
          <a:endParaRPr lang="en-CA"/>
        </a:p>
      </dgm:t>
    </dgm:pt>
    <dgm:pt modelId="{CF42EE19-3E20-4B65-9D41-FFA2205A45F8}" type="sibTrans" cxnId="{4ADDCB18-B7C9-4B9A-822C-B2A9089C6D7B}">
      <dgm:prSet/>
      <dgm:spPr/>
      <dgm:t>
        <a:bodyPr/>
        <a:lstStyle/>
        <a:p>
          <a:endParaRPr lang="en-CA"/>
        </a:p>
      </dgm:t>
    </dgm:pt>
    <dgm:pt modelId="{87B21D09-489E-4EEE-93E4-A705A3714287}">
      <dgm:prSet phldrT="[Text]"/>
      <dgm:spPr/>
      <dgm:t>
        <a:bodyPr/>
        <a:lstStyle/>
        <a:p>
          <a:r>
            <a:rPr lang="en-US" dirty="0"/>
            <a:t>Anxiety</a:t>
          </a:r>
          <a:endParaRPr lang="en-CA" dirty="0"/>
        </a:p>
      </dgm:t>
    </dgm:pt>
    <dgm:pt modelId="{46C2A545-A3D8-4515-A53D-19C5315E57B5}" type="parTrans" cxnId="{3E239D90-B16E-429F-87DD-807B163453FB}">
      <dgm:prSet/>
      <dgm:spPr/>
      <dgm:t>
        <a:bodyPr/>
        <a:lstStyle/>
        <a:p>
          <a:endParaRPr lang="en-CA"/>
        </a:p>
      </dgm:t>
    </dgm:pt>
    <dgm:pt modelId="{EE9F1073-A87E-43F6-9743-C0F0063A7B45}" type="sibTrans" cxnId="{3E239D90-B16E-429F-87DD-807B163453FB}">
      <dgm:prSet/>
      <dgm:spPr/>
      <dgm:t>
        <a:bodyPr/>
        <a:lstStyle/>
        <a:p>
          <a:endParaRPr lang="en-CA"/>
        </a:p>
      </dgm:t>
    </dgm:pt>
    <dgm:pt modelId="{6B0247B6-60EB-4935-A4E5-32075F4BC5BE}">
      <dgm:prSet phldrT="[Text]"/>
      <dgm:spPr>
        <a:solidFill>
          <a:srgbClr val="388600"/>
        </a:solidFill>
      </dgm:spPr>
      <dgm:t>
        <a:bodyPr/>
        <a:lstStyle/>
        <a:p>
          <a:r>
            <a:rPr lang="en-US" dirty="0"/>
            <a:t>Depression</a:t>
          </a:r>
          <a:endParaRPr lang="en-CA" dirty="0"/>
        </a:p>
      </dgm:t>
    </dgm:pt>
    <dgm:pt modelId="{3817855A-BD22-41A7-A227-BA4F92240373}" type="parTrans" cxnId="{DD094EEE-4D2B-4463-AF70-D5399C1C4DDA}">
      <dgm:prSet/>
      <dgm:spPr/>
      <dgm:t>
        <a:bodyPr/>
        <a:lstStyle/>
        <a:p>
          <a:endParaRPr lang="en-CA"/>
        </a:p>
      </dgm:t>
    </dgm:pt>
    <dgm:pt modelId="{189CB044-F8C9-4D48-B458-4F74BBAEDC85}" type="sibTrans" cxnId="{DD094EEE-4D2B-4463-AF70-D5399C1C4DDA}">
      <dgm:prSet/>
      <dgm:spPr/>
      <dgm:t>
        <a:bodyPr/>
        <a:lstStyle/>
        <a:p>
          <a:endParaRPr lang="en-CA"/>
        </a:p>
      </dgm:t>
    </dgm:pt>
    <dgm:pt modelId="{031D9C2C-FDD5-49D0-8C75-275098138560}">
      <dgm:prSet phldrT="[Text]"/>
      <dgm:spPr>
        <a:solidFill>
          <a:srgbClr val="C88800"/>
        </a:solidFill>
      </dgm:spPr>
      <dgm:t>
        <a:bodyPr/>
        <a:lstStyle/>
        <a:p>
          <a:r>
            <a:rPr lang="en-US" dirty="0"/>
            <a:t>Autism</a:t>
          </a:r>
          <a:endParaRPr lang="en-CA" dirty="0"/>
        </a:p>
      </dgm:t>
    </dgm:pt>
    <dgm:pt modelId="{07C51C74-9772-4C32-90AA-FD79B4286B9D}" type="parTrans" cxnId="{4AFC0A59-2307-4F39-83D5-46DCA1A5BB92}">
      <dgm:prSet/>
      <dgm:spPr/>
      <dgm:t>
        <a:bodyPr/>
        <a:lstStyle/>
        <a:p>
          <a:endParaRPr lang="en-CA"/>
        </a:p>
      </dgm:t>
    </dgm:pt>
    <dgm:pt modelId="{844A0262-BCD9-4463-AD32-BA2F625F16D5}" type="sibTrans" cxnId="{4AFC0A59-2307-4F39-83D5-46DCA1A5BB92}">
      <dgm:prSet/>
      <dgm:spPr/>
      <dgm:t>
        <a:bodyPr/>
        <a:lstStyle/>
        <a:p>
          <a:endParaRPr lang="en-CA"/>
        </a:p>
      </dgm:t>
    </dgm:pt>
    <dgm:pt modelId="{D1C381C5-7678-4111-B4D4-39A2999C1059}">
      <dgm:prSet phldrT="[Text]"/>
      <dgm:spPr>
        <a:solidFill>
          <a:srgbClr val="989800"/>
        </a:solidFill>
      </dgm:spPr>
      <dgm:t>
        <a:bodyPr/>
        <a:lstStyle/>
        <a:p>
          <a:r>
            <a:rPr lang="en-US" dirty="0"/>
            <a:t>ODD</a:t>
          </a:r>
          <a:endParaRPr lang="en-CA" dirty="0"/>
        </a:p>
      </dgm:t>
    </dgm:pt>
    <dgm:pt modelId="{B4FEF2B2-5A28-4950-ABA4-075AC2ADA2F3}" type="parTrans" cxnId="{3BBCBE14-D953-4D3A-83CB-F4CFD5AAE646}">
      <dgm:prSet/>
      <dgm:spPr/>
      <dgm:t>
        <a:bodyPr/>
        <a:lstStyle/>
        <a:p>
          <a:endParaRPr lang="en-CA"/>
        </a:p>
      </dgm:t>
    </dgm:pt>
    <dgm:pt modelId="{70C27A69-CD50-4329-B081-21324D3640E5}" type="sibTrans" cxnId="{3BBCBE14-D953-4D3A-83CB-F4CFD5AAE646}">
      <dgm:prSet/>
      <dgm:spPr/>
      <dgm:t>
        <a:bodyPr/>
        <a:lstStyle/>
        <a:p>
          <a:endParaRPr lang="en-CA"/>
        </a:p>
      </dgm:t>
    </dgm:pt>
    <dgm:pt modelId="{77427B58-7ACB-4C52-8120-FCD214F65BAF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Learning disorders</a:t>
          </a:r>
          <a:endParaRPr lang="en-CA" dirty="0"/>
        </a:p>
      </dgm:t>
    </dgm:pt>
    <dgm:pt modelId="{97752602-E8C2-4A59-B6C7-136AD6E05A17}" type="parTrans" cxnId="{EBF05338-6D77-4977-8B59-9FDA552582E8}">
      <dgm:prSet/>
      <dgm:spPr/>
      <dgm:t>
        <a:bodyPr/>
        <a:lstStyle/>
        <a:p>
          <a:endParaRPr lang="en-CA"/>
        </a:p>
      </dgm:t>
    </dgm:pt>
    <dgm:pt modelId="{3DE40C47-B3D9-4DA3-A5B7-936B54F0E721}" type="sibTrans" cxnId="{EBF05338-6D77-4977-8B59-9FDA552582E8}">
      <dgm:prSet/>
      <dgm:spPr/>
      <dgm:t>
        <a:bodyPr/>
        <a:lstStyle/>
        <a:p>
          <a:endParaRPr lang="en-CA"/>
        </a:p>
      </dgm:t>
    </dgm:pt>
    <dgm:pt modelId="{794403DC-9ADF-4138-A3A4-6127001E8049}">
      <dgm:prSet phldrT="[Text]"/>
      <dgm:spPr>
        <a:solidFill>
          <a:srgbClr val="00AA48"/>
        </a:solidFill>
      </dgm:spPr>
      <dgm:t>
        <a:bodyPr/>
        <a:lstStyle/>
        <a:p>
          <a:r>
            <a:rPr lang="en-US" dirty="0"/>
            <a:t>DCD</a:t>
          </a:r>
          <a:endParaRPr lang="en-CA" dirty="0"/>
        </a:p>
      </dgm:t>
    </dgm:pt>
    <dgm:pt modelId="{EE8784CD-1368-4EA4-A499-0A313CC3E277}" type="parTrans" cxnId="{F39A47CA-D0B2-4E03-AC18-FFE9216BFE95}">
      <dgm:prSet/>
      <dgm:spPr/>
      <dgm:t>
        <a:bodyPr/>
        <a:lstStyle/>
        <a:p>
          <a:endParaRPr lang="en-CA"/>
        </a:p>
      </dgm:t>
    </dgm:pt>
    <dgm:pt modelId="{385F86B9-511E-44FA-8BC6-711C034951D1}" type="sibTrans" cxnId="{F39A47CA-D0B2-4E03-AC18-FFE9216BFE95}">
      <dgm:prSet/>
      <dgm:spPr/>
      <dgm:t>
        <a:bodyPr/>
        <a:lstStyle/>
        <a:p>
          <a:endParaRPr lang="en-CA"/>
        </a:p>
      </dgm:t>
    </dgm:pt>
    <dgm:pt modelId="{50DECB1A-5AC6-4A19-A6B5-2C336848991B}">
      <dgm:prSet phldrT="[Text]"/>
      <dgm:spPr>
        <a:solidFill>
          <a:srgbClr val="00AA48"/>
        </a:solidFill>
      </dgm:spPr>
      <dgm:t>
        <a:bodyPr/>
        <a:lstStyle/>
        <a:p>
          <a:r>
            <a:rPr lang="en-US" dirty="0"/>
            <a:t>Substance use disorder</a:t>
          </a:r>
          <a:endParaRPr lang="en-CA" dirty="0"/>
        </a:p>
      </dgm:t>
    </dgm:pt>
    <dgm:pt modelId="{AB919E91-08DD-4ED8-9A2C-308DE0432ECA}" type="parTrans" cxnId="{816CBCD0-0388-4113-B8DB-95A6D4D1ED60}">
      <dgm:prSet/>
      <dgm:spPr/>
      <dgm:t>
        <a:bodyPr/>
        <a:lstStyle/>
        <a:p>
          <a:endParaRPr lang="en-CA"/>
        </a:p>
      </dgm:t>
    </dgm:pt>
    <dgm:pt modelId="{39F205FF-15DF-48A9-B06B-8C9E2C3D52BB}" type="sibTrans" cxnId="{816CBCD0-0388-4113-B8DB-95A6D4D1ED60}">
      <dgm:prSet/>
      <dgm:spPr/>
      <dgm:t>
        <a:bodyPr/>
        <a:lstStyle/>
        <a:p>
          <a:endParaRPr lang="en-CA"/>
        </a:p>
      </dgm:t>
    </dgm:pt>
    <dgm:pt modelId="{D596EA84-4B3F-47B4-94F4-881B108CA04F}" type="pres">
      <dgm:prSet presAssocID="{47833ADE-EF03-45A7-B32F-B48E6CE602C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B11650A-E285-4EEC-BCF1-07E189BD342B}" type="pres">
      <dgm:prSet presAssocID="{D1D3AC1D-1983-4E31-8A5E-4EEDF98923C0}" presName="singleCycle" presStyleCnt="0"/>
      <dgm:spPr/>
    </dgm:pt>
    <dgm:pt modelId="{76E86B55-87B1-407E-8061-A6BB46748918}" type="pres">
      <dgm:prSet presAssocID="{D1D3AC1D-1983-4E31-8A5E-4EEDF98923C0}" presName="singleCenter" presStyleLbl="node1" presStyleIdx="0" presStyleCnt="8">
        <dgm:presLayoutVars>
          <dgm:chMax val="7"/>
          <dgm:chPref val="7"/>
        </dgm:presLayoutVars>
      </dgm:prSet>
      <dgm:spPr/>
    </dgm:pt>
    <dgm:pt modelId="{B47F72C4-88CA-44FA-AEEE-0BD69D04B418}" type="pres">
      <dgm:prSet presAssocID="{46C2A545-A3D8-4515-A53D-19C5315E57B5}" presName="Name56" presStyleLbl="parChTrans1D2" presStyleIdx="0" presStyleCnt="7"/>
      <dgm:spPr/>
    </dgm:pt>
    <dgm:pt modelId="{D1DFDB58-2BFA-4399-8059-1CC090A130D6}" type="pres">
      <dgm:prSet presAssocID="{87B21D09-489E-4EEE-93E4-A705A3714287}" presName="text0" presStyleLbl="node1" presStyleIdx="1" presStyleCnt="8" custScaleX="140561">
        <dgm:presLayoutVars>
          <dgm:bulletEnabled val="1"/>
        </dgm:presLayoutVars>
      </dgm:prSet>
      <dgm:spPr/>
    </dgm:pt>
    <dgm:pt modelId="{52133D7A-CCEA-4EB6-855B-EEB2A9BECCE2}" type="pres">
      <dgm:prSet presAssocID="{3817855A-BD22-41A7-A227-BA4F92240373}" presName="Name56" presStyleLbl="parChTrans1D2" presStyleIdx="1" presStyleCnt="7"/>
      <dgm:spPr/>
    </dgm:pt>
    <dgm:pt modelId="{BBF43A91-EFEE-4DAB-9310-F4C0FD227294}" type="pres">
      <dgm:prSet presAssocID="{6B0247B6-60EB-4935-A4E5-32075F4BC5BE}" presName="text0" presStyleLbl="node1" presStyleIdx="2" presStyleCnt="8" custScaleX="140736">
        <dgm:presLayoutVars>
          <dgm:bulletEnabled val="1"/>
        </dgm:presLayoutVars>
      </dgm:prSet>
      <dgm:spPr/>
    </dgm:pt>
    <dgm:pt modelId="{A37A6262-B989-4875-9DFC-F80E427FD365}" type="pres">
      <dgm:prSet presAssocID="{B4FEF2B2-5A28-4950-ABA4-075AC2ADA2F3}" presName="Name56" presStyleLbl="parChTrans1D2" presStyleIdx="2" presStyleCnt="7"/>
      <dgm:spPr/>
    </dgm:pt>
    <dgm:pt modelId="{6C0B87AD-4EEB-42E6-A0A1-AEA5300B9183}" type="pres">
      <dgm:prSet presAssocID="{D1C381C5-7678-4111-B4D4-39A2999C1059}" presName="text0" presStyleLbl="node1" presStyleIdx="3" presStyleCnt="8">
        <dgm:presLayoutVars>
          <dgm:bulletEnabled val="1"/>
        </dgm:presLayoutVars>
      </dgm:prSet>
      <dgm:spPr/>
    </dgm:pt>
    <dgm:pt modelId="{FE114B53-F6F8-434F-949F-EBC1487BACFF}" type="pres">
      <dgm:prSet presAssocID="{97752602-E8C2-4A59-B6C7-136AD6E05A17}" presName="Name56" presStyleLbl="parChTrans1D2" presStyleIdx="3" presStyleCnt="7"/>
      <dgm:spPr/>
    </dgm:pt>
    <dgm:pt modelId="{0171354C-3520-4720-9840-A01E24AACB95}" type="pres">
      <dgm:prSet presAssocID="{77427B58-7ACB-4C52-8120-FCD214F65BAF}" presName="text0" presStyleLbl="node1" presStyleIdx="4" presStyleCnt="8" custScaleX="146590">
        <dgm:presLayoutVars>
          <dgm:bulletEnabled val="1"/>
        </dgm:presLayoutVars>
      </dgm:prSet>
      <dgm:spPr/>
    </dgm:pt>
    <dgm:pt modelId="{EDE695E4-6353-4A19-ADA1-86677ABABECC}" type="pres">
      <dgm:prSet presAssocID="{07C51C74-9772-4C32-90AA-FD79B4286B9D}" presName="Name56" presStyleLbl="parChTrans1D2" presStyleIdx="4" presStyleCnt="7"/>
      <dgm:spPr/>
    </dgm:pt>
    <dgm:pt modelId="{A18FA61F-525D-4405-A96B-5CDDAF26860E}" type="pres">
      <dgm:prSet presAssocID="{031D9C2C-FDD5-49D0-8C75-275098138560}" presName="text0" presStyleLbl="node1" presStyleIdx="5" presStyleCnt="8">
        <dgm:presLayoutVars>
          <dgm:bulletEnabled val="1"/>
        </dgm:presLayoutVars>
      </dgm:prSet>
      <dgm:spPr/>
    </dgm:pt>
    <dgm:pt modelId="{94902A12-B34E-4E9A-AD9C-9F57DBE82683}" type="pres">
      <dgm:prSet presAssocID="{EE8784CD-1368-4EA4-A499-0A313CC3E277}" presName="Name56" presStyleLbl="parChTrans1D2" presStyleIdx="5" presStyleCnt="7"/>
      <dgm:spPr/>
    </dgm:pt>
    <dgm:pt modelId="{1ADD3274-385A-4B3E-BB48-D7EE3E43F7EE}" type="pres">
      <dgm:prSet presAssocID="{794403DC-9ADF-4138-A3A4-6127001E8049}" presName="text0" presStyleLbl="node1" presStyleIdx="6" presStyleCnt="8">
        <dgm:presLayoutVars>
          <dgm:bulletEnabled val="1"/>
        </dgm:presLayoutVars>
      </dgm:prSet>
      <dgm:spPr/>
    </dgm:pt>
    <dgm:pt modelId="{DC449316-109E-4EE7-8552-7C80C0FB05FD}" type="pres">
      <dgm:prSet presAssocID="{AB919E91-08DD-4ED8-9A2C-308DE0432ECA}" presName="Name56" presStyleLbl="parChTrans1D2" presStyleIdx="6" presStyleCnt="7"/>
      <dgm:spPr/>
    </dgm:pt>
    <dgm:pt modelId="{24F27C8E-1F48-4EBF-9102-303E6333F344}" type="pres">
      <dgm:prSet presAssocID="{50DECB1A-5AC6-4A19-A6B5-2C336848991B}" presName="text0" presStyleLbl="node1" presStyleIdx="7" presStyleCnt="8">
        <dgm:presLayoutVars>
          <dgm:bulletEnabled val="1"/>
        </dgm:presLayoutVars>
      </dgm:prSet>
      <dgm:spPr/>
    </dgm:pt>
  </dgm:ptLst>
  <dgm:cxnLst>
    <dgm:cxn modelId="{77156F01-15D6-4E41-9430-B94DF7B32B7C}" type="presOf" srcId="{87B21D09-489E-4EEE-93E4-A705A3714287}" destId="{D1DFDB58-2BFA-4399-8059-1CC090A130D6}" srcOrd="0" destOrd="0" presId="urn:microsoft.com/office/officeart/2008/layout/RadialCluster"/>
    <dgm:cxn modelId="{3BBCBE14-D953-4D3A-83CB-F4CFD5AAE646}" srcId="{D1D3AC1D-1983-4E31-8A5E-4EEDF98923C0}" destId="{D1C381C5-7678-4111-B4D4-39A2999C1059}" srcOrd="2" destOrd="0" parTransId="{B4FEF2B2-5A28-4950-ABA4-075AC2ADA2F3}" sibTransId="{70C27A69-CD50-4329-B081-21324D3640E5}"/>
    <dgm:cxn modelId="{4ADDCB18-B7C9-4B9A-822C-B2A9089C6D7B}" srcId="{47833ADE-EF03-45A7-B32F-B48E6CE602C0}" destId="{D1D3AC1D-1983-4E31-8A5E-4EEDF98923C0}" srcOrd="0" destOrd="0" parTransId="{BA0F8242-9CC0-4188-84D7-A77A6FB9D459}" sibTransId="{CF42EE19-3E20-4B65-9D41-FFA2205A45F8}"/>
    <dgm:cxn modelId="{EBF05338-6D77-4977-8B59-9FDA552582E8}" srcId="{D1D3AC1D-1983-4E31-8A5E-4EEDF98923C0}" destId="{77427B58-7ACB-4C52-8120-FCD214F65BAF}" srcOrd="3" destOrd="0" parTransId="{97752602-E8C2-4A59-B6C7-136AD6E05A17}" sibTransId="{3DE40C47-B3D9-4DA3-A5B7-936B54F0E721}"/>
    <dgm:cxn modelId="{92332B44-9B6B-4FA2-A965-EAFA61D405BD}" type="presOf" srcId="{794403DC-9ADF-4138-A3A4-6127001E8049}" destId="{1ADD3274-385A-4B3E-BB48-D7EE3E43F7EE}" srcOrd="0" destOrd="0" presId="urn:microsoft.com/office/officeart/2008/layout/RadialCluster"/>
    <dgm:cxn modelId="{13DA8B49-700C-47B3-B295-DB5674C0D78A}" type="presOf" srcId="{D1C381C5-7678-4111-B4D4-39A2999C1059}" destId="{6C0B87AD-4EEB-42E6-A0A1-AEA5300B9183}" srcOrd="0" destOrd="0" presId="urn:microsoft.com/office/officeart/2008/layout/RadialCluster"/>
    <dgm:cxn modelId="{8CCAE274-BA30-4A97-ACDC-6D34D317E5FA}" type="presOf" srcId="{46C2A545-A3D8-4515-A53D-19C5315E57B5}" destId="{B47F72C4-88CA-44FA-AEEE-0BD69D04B418}" srcOrd="0" destOrd="0" presId="urn:microsoft.com/office/officeart/2008/layout/RadialCluster"/>
    <dgm:cxn modelId="{4AFC0A59-2307-4F39-83D5-46DCA1A5BB92}" srcId="{D1D3AC1D-1983-4E31-8A5E-4EEDF98923C0}" destId="{031D9C2C-FDD5-49D0-8C75-275098138560}" srcOrd="4" destOrd="0" parTransId="{07C51C74-9772-4C32-90AA-FD79B4286B9D}" sibTransId="{844A0262-BCD9-4463-AD32-BA2F625F16D5}"/>
    <dgm:cxn modelId="{A42C4059-31BF-4A65-B22F-583B48B7557D}" type="presOf" srcId="{EE8784CD-1368-4EA4-A499-0A313CC3E277}" destId="{94902A12-B34E-4E9A-AD9C-9F57DBE82683}" srcOrd="0" destOrd="0" presId="urn:microsoft.com/office/officeart/2008/layout/RadialCluster"/>
    <dgm:cxn modelId="{56B84E5A-D752-489C-A745-489AD74ECBFF}" type="presOf" srcId="{3817855A-BD22-41A7-A227-BA4F92240373}" destId="{52133D7A-CCEA-4EB6-855B-EEB2A9BECCE2}" srcOrd="0" destOrd="0" presId="urn:microsoft.com/office/officeart/2008/layout/RadialCluster"/>
    <dgm:cxn modelId="{3E239D90-B16E-429F-87DD-807B163453FB}" srcId="{D1D3AC1D-1983-4E31-8A5E-4EEDF98923C0}" destId="{87B21D09-489E-4EEE-93E4-A705A3714287}" srcOrd="0" destOrd="0" parTransId="{46C2A545-A3D8-4515-A53D-19C5315E57B5}" sibTransId="{EE9F1073-A87E-43F6-9743-C0F0063A7B45}"/>
    <dgm:cxn modelId="{F0FC35A0-CFCD-45FA-8EAB-B74FD6DFC661}" type="presOf" srcId="{97752602-E8C2-4A59-B6C7-136AD6E05A17}" destId="{FE114B53-F6F8-434F-949F-EBC1487BACFF}" srcOrd="0" destOrd="0" presId="urn:microsoft.com/office/officeart/2008/layout/RadialCluster"/>
    <dgm:cxn modelId="{E3182EA5-A99D-4DB2-AD55-23B170BFA063}" type="presOf" srcId="{B4FEF2B2-5A28-4950-ABA4-075AC2ADA2F3}" destId="{A37A6262-B989-4875-9DFC-F80E427FD365}" srcOrd="0" destOrd="0" presId="urn:microsoft.com/office/officeart/2008/layout/RadialCluster"/>
    <dgm:cxn modelId="{11A165A7-9247-4139-8955-A4A93D16F16C}" type="presOf" srcId="{031D9C2C-FDD5-49D0-8C75-275098138560}" destId="{A18FA61F-525D-4405-A96B-5CDDAF26860E}" srcOrd="0" destOrd="0" presId="urn:microsoft.com/office/officeart/2008/layout/RadialCluster"/>
    <dgm:cxn modelId="{296340BE-E810-49BE-831E-B59B0E9C3E01}" type="presOf" srcId="{AB919E91-08DD-4ED8-9A2C-308DE0432ECA}" destId="{DC449316-109E-4EE7-8552-7C80C0FB05FD}" srcOrd="0" destOrd="0" presId="urn:microsoft.com/office/officeart/2008/layout/RadialCluster"/>
    <dgm:cxn modelId="{F39A47CA-D0B2-4E03-AC18-FFE9216BFE95}" srcId="{D1D3AC1D-1983-4E31-8A5E-4EEDF98923C0}" destId="{794403DC-9ADF-4138-A3A4-6127001E8049}" srcOrd="5" destOrd="0" parTransId="{EE8784CD-1368-4EA4-A499-0A313CC3E277}" sibTransId="{385F86B9-511E-44FA-8BC6-711C034951D1}"/>
    <dgm:cxn modelId="{8C8295CE-6BD9-4603-BD98-6F7064C7FE98}" type="presOf" srcId="{07C51C74-9772-4C32-90AA-FD79B4286B9D}" destId="{EDE695E4-6353-4A19-ADA1-86677ABABECC}" srcOrd="0" destOrd="0" presId="urn:microsoft.com/office/officeart/2008/layout/RadialCluster"/>
    <dgm:cxn modelId="{961509D0-B047-4460-99FE-3F550639252F}" type="presOf" srcId="{77427B58-7ACB-4C52-8120-FCD214F65BAF}" destId="{0171354C-3520-4720-9840-A01E24AACB95}" srcOrd="0" destOrd="0" presId="urn:microsoft.com/office/officeart/2008/layout/RadialCluster"/>
    <dgm:cxn modelId="{816CBCD0-0388-4113-B8DB-95A6D4D1ED60}" srcId="{D1D3AC1D-1983-4E31-8A5E-4EEDF98923C0}" destId="{50DECB1A-5AC6-4A19-A6B5-2C336848991B}" srcOrd="6" destOrd="0" parTransId="{AB919E91-08DD-4ED8-9A2C-308DE0432ECA}" sibTransId="{39F205FF-15DF-48A9-B06B-8C9E2C3D52BB}"/>
    <dgm:cxn modelId="{868BFBD6-BB02-4488-B2A6-ADD389F52D5C}" type="presOf" srcId="{47833ADE-EF03-45A7-B32F-B48E6CE602C0}" destId="{D596EA84-4B3F-47B4-94F4-881B108CA04F}" srcOrd="0" destOrd="0" presId="urn:microsoft.com/office/officeart/2008/layout/RadialCluster"/>
    <dgm:cxn modelId="{512F9CED-E334-4C89-A12D-02DB40AC8730}" type="presOf" srcId="{50DECB1A-5AC6-4A19-A6B5-2C336848991B}" destId="{24F27C8E-1F48-4EBF-9102-303E6333F344}" srcOrd="0" destOrd="0" presId="urn:microsoft.com/office/officeart/2008/layout/RadialCluster"/>
    <dgm:cxn modelId="{DD094EEE-4D2B-4463-AF70-D5399C1C4DDA}" srcId="{D1D3AC1D-1983-4E31-8A5E-4EEDF98923C0}" destId="{6B0247B6-60EB-4935-A4E5-32075F4BC5BE}" srcOrd="1" destOrd="0" parTransId="{3817855A-BD22-41A7-A227-BA4F92240373}" sibTransId="{189CB044-F8C9-4D48-B458-4F74BBAEDC85}"/>
    <dgm:cxn modelId="{FBA88BF5-4539-476F-9047-0758C0B306B0}" type="presOf" srcId="{D1D3AC1D-1983-4E31-8A5E-4EEDF98923C0}" destId="{76E86B55-87B1-407E-8061-A6BB46748918}" srcOrd="0" destOrd="0" presId="urn:microsoft.com/office/officeart/2008/layout/RadialCluster"/>
    <dgm:cxn modelId="{528DE1FB-0A5D-49A0-8C85-AD93126E8CF8}" type="presOf" srcId="{6B0247B6-60EB-4935-A4E5-32075F4BC5BE}" destId="{BBF43A91-EFEE-4DAB-9310-F4C0FD227294}" srcOrd="0" destOrd="0" presId="urn:microsoft.com/office/officeart/2008/layout/RadialCluster"/>
    <dgm:cxn modelId="{D5BB406C-F96E-461B-8E90-D0CCFBD3A8FA}" type="presParOf" srcId="{D596EA84-4B3F-47B4-94F4-881B108CA04F}" destId="{EB11650A-E285-4EEC-BCF1-07E189BD342B}" srcOrd="0" destOrd="0" presId="urn:microsoft.com/office/officeart/2008/layout/RadialCluster"/>
    <dgm:cxn modelId="{F3E11B62-6EFB-4FF8-AE6E-6BE0A9B7880D}" type="presParOf" srcId="{EB11650A-E285-4EEC-BCF1-07E189BD342B}" destId="{76E86B55-87B1-407E-8061-A6BB46748918}" srcOrd="0" destOrd="0" presId="urn:microsoft.com/office/officeart/2008/layout/RadialCluster"/>
    <dgm:cxn modelId="{0E49122A-FDC6-42DD-A5CC-04CB900477CF}" type="presParOf" srcId="{EB11650A-E285-4EEC-BCF1-07E189BD342B}" destId="{B47F72C4-88CA-44FA-AEEE-0BD69D04B418}" srcOrd="1" destOrd="0" presId="urn:microsoft.com/office/officeart/2008/layout/RadialCluster"/>
    <dgm:cxn modelId="{24996F44-1269-4D1B-8519-E27B35D33745}" type="presParOf" srcId="{EB11650A-E285-4EEC-BCF1-07E189BD342B}" destId="{D1DFDB58-2BFA-4399-8059-1CC090A130D6}" srcOrd="2" destOrd="0" presId="urn:microsoft.com/office/officeart/2008/layout/RadialCluster"/>
    <dgm:cxn modelId="{76B8678E-776A-4829-9BBE-01DB7C2D5025}" type="presParOf" srcId="{EB11650A-E285-4EEC-BCF1-07E189BD342B}" destId="{52133D7A-CCEA-4EB6-855B-EEB2A9BECCE2}" srcOrd="3" destOrd="0" presId="urn:microsoft.com/office/officeart/2008/layout/RadialCluster"/>
    <dgm:cxn modelId="{374B72C2-2A3E-488B-A846-86F4A205A87D}" type="presParOf" srcId="{EB11650A-E285-4EEC-BCF1-07E189BD342B}" destId="{BBF43A91-EFEE-4DAB-9310-F4C0FD227294}" srcOrd="4" destOrd="0" presId="urn:microsoft.com/office/officeart/2008/layout/RadialCluster"/>
    <dgm:cxn modelId="{13886A30-B36C-49B1-B808-9274494406CD}" type="presParOf" srcId="{EB11650A-E285-4EEC-BCF1-07E189BD342B}" destId="{A37A6262-B989-4875-9DFC-F80E427FD365}" srcOrd="5" destOrd="0" presId="urn:microsoft.com/office/officeart/2008/layout/RadialCluster"/>
    <dgm:cxn modelId="{77D0BEC5-2F02-44CA-8414-6B4869146F73}" type="presParOf" srcId="{EB11650A-E285-4EEC-BCF1-07E189BD342B}" destId="{6C0B87AD-4EEB-42E6-A0A1-AEA5300B9183}" srcOrd="6" destOrd="0" presId="urn:microsoft.com/office/officeart/2008/layout/RadialCluster"/>
    <dgm:cxn modelId="{421B8981-1B5E-42DD-BC8D-3CD6D06BFCB0}" type="presParOf" srcId="{EB11650A-E285-4EEC-BCF1-07E189BD342B}" destId="{FE114B53-F6F8-434F-949F-EBC1487BACFF}" srcOrd="7" destOrd="0" presId="urn:microsoft.com/office/officeart/2008/layout/RadialCluster"/>
    <dgm:cxn modelId="{6680C8BE-89CB-482C-B700-4C7145F5D508}" type="presParOf" srcId="{EB11650A-E285-4EEC-BCF1-07E189BD342B}" destId="{0171354C-3520-4720-9840-A01E24AACB95}" srcOrd="8" destOrd="0" presId="urn:microsoft.com/office/officeart/2008/layout/RadialCluster"/>
    <dgm:cxn modelId="{E19FCE2F-15E5-4E1C-A781-BA37055B5403}" type="presParOf" srcId="{EB11650A-E285-4EEC-BCF1-07E189BD342B}" destId="{EDE695E4-6353-4A19-ADA1-86677ABABECC}" srcOrd="9" destOrd="0" presId="urn:microsoft.com/office/officeart/2008/layout/RadialCluster"/>
    <dgm:cxn modelId="{E4756F67-9D19-43E7-A48E-8B6F2C694CF1}" type="presParOf" srcId="{EB11650A-E285-4EEC-BCF1-07E189BD342B}" destId="{A18FA61F-525D-4405-A96B-5CDDAF26860E}" srcOrd="10" destOrd="0" presId="urn:microsoft.com/office/officeart/2008/layout/RadialCluster"/>
    <dgm:cxn modelId="{0687C60F-F757-4519-913E-68A53C725FBE}" type="presParOf" srcId="{EB11650A-E285-4EEC-BCF1-07E189BD342B}" destId="{94902A12-B34E-4E9A-AD9C-9F57DBE82683}" srcOrd="11" destOrd="0" presId="urn:microsoft.com/office/officeart/2008/layout/RadialCluster"/>
    <dgm:cxn modelId="{DC6A4CFB-FDA5-4A20-B478-9CD3A52856E4}" type="presParOf" srcId="{EB11650A-E285-4EEC-BCF1-07E189BD342B}" destId="{1ADD3274-385A-4B3E-BB48-D7EE3E43F7EE}" srcOrd="12" destOrd="0" presId="urn:microsoft.com/office/officeart/2008/layout/RadialCluster"/>
    <dgm:cxn modelId="{25792B9C-C6DF-4149-8390-D8814D4352F6}" type="presParOf" srcId="{EB11650A-E285-4EEC-BCF1-07E189BD342B}" destId="{DC449316-109E-4EE7-8552-7C80C0FB05FD}" srcOrd="13" destOrd="0" presId="urn:microsoft.com/office/officeart/2008/layout/RadialCluster"/>
    <dgm:cxn modelId="{7E27B261-165C-4244-AFBB-2C909E43FF5E}" type="presParOf" srcId="{EB11650A-E285-4EEC-BCF1-07E189BD342B}" destId="{24F27C8E-1F48-4EBF-9102-303E6333F344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4885BC-3BD5-4F56-8BA7-50833CD3A72D}" type="doc">
      <dgm:prSet loTypeId="urn:microsoft.com/office/officeart/2005/8/layout/vList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CA"/>
        </a:p>
      </dgm:t>
    </dgm:pt>
    <dgm:pt modelId="{928EF815-017E-4D04-9690-53F446AA88CD}">
      <dgm:prSet/>
      <dgm:spPr>
        <a:solidFill>
          <a:schemeClr val="accent1"/>
        </a:solidFill>
      </dgm:spPr>
      <dgm:t>
        <a:bodyPr/>
        <a:lstStyle/>
        <a:p>
          <a:r>
            <a:rPr lang="en-CA" b="1" dirty="0"/>
            <a:t>For best outcomes, combine medication and non-medication treatment.</a:t>
          </a:r>
        </a:p>
      </dgm:t>
    </dgm:pt>
    <dgm:pt modelId="{9466D6A2-5D15-4499-858D-4864323AE062}" type="parTrans" cxnId="{CB30ED77-1B01-486E-BCC7-52CD16F2A9D0}">
      <dgm:prSet/>
      <dgm:spPr/>
      <dgm:t>
        <a:bodyPr/>
        <a:lstStyle/>
        <a:p>
          <a:endParaRPr lang="en-CA"/>
        </a:p>
      </dgm:t>
    </dgm:pt>
    <dgm:pt modelId="{44C1107F-2AE6-4A00-B43C-99CACC093418}" type="sibTrans" cxnId="{CB30ED77-1B01-486E-BCC7-52CD16F2A9D0}">
      <dgm:prSet/>
      <dgm:spPr/>
      <dgm:t>
        <a:bodyPr/>
        <a:lstStyle/>
        <a:p>
          <a:endParaRPr lang="en-CA"/>
        </a:p>
      </dgm:t>
    </dgm:pt>
    <dgm:pt modelId="{5A39DAAC-7042-4081-8462-B673E5374BAF}">
      <dgm:prSet/>
      <dgm:spPr/>
      <dgm:t>
        <a:bodyPr/>
        <a:lstStyle/>
        <a:p>
          <a:r>
            <a:rPr lang="en-CA" b="1" dirty="0"/>
            <a:t>Stimulant medications are first-line in almost all cases</a:t>
          </a:r>
        </a:p>
      </dgm:t>
    </dgm:pt>
    <dgm:pt modelId="{74998619-E7D3-4060-8A8D-A709FE3DE668}" type="parTrans" cxnId="{D50EEE05-11BD-4CFB-8401-3A5D876EED60}">
      <dgm:prSet/>
      <dgm:spPr/>
      <dgm:t>
        <a:bodyPr/>
        <a:lstStyle/>
        <a:p>
          <a:endParaRPr lang="en-CA"/>
        </a:p>
      </dgm:t>
    </dgm:pt>
    <dgm:pt modelId="{A113CC75-E1DA-40D7-BF26-0829B60A9D61}" type="sibTrans" cxnId="{D50EEE05-11BD-4CFB-8401-3A5D876EED60}">
      <dgm:prSet/>
      <dgm:spPr/>
      <dgm:t>
        <a:bodyPr/>
        <a:lstStyle/>
        <a:p>
          <a:endParaRPr lang="en-CA"/>
        </a:p>
      </dgm:t>
    </dgm:pt>
    <dgm:pt modelId="{6BC623EC-8C3B-4A6C-9D96-7017D353AD4C}">
      <dgm:prSet/>
      <dgm:spPr>
        <a:solidFill>
          <a:srgbClr val="C00000"/>
        </a:solidFill>
      </dgm:spPr>
      <dgm:t>
        <a:bodyPr/>
        <a:lstStyle/>
        <a:p>
          <a:r>
            <a:rPr lang="en-CA" b="1" dirty="0"/>
            <a:t>The more you and your child become experts in your ADHD, the better able you are to direct and improve treatment outcomes  </a:t>
          </a:r>
        </a:p>
      </dgm:t>
    </dgm:pt>
    <dgm:pt modelId="{669847BF-F073-4EEF-B863-F534DAD8D9B2}" type="parTrans" cxnId="{A6CE02C3-9E85-40D6-B03C-11F73AD6C66E}">
      <dgm:prSet/>
      <dgm:spPr/>
      <dgm:t>
        <a:bodyPr/>
        <a:lstStyle/>
        <a:p>
          <a:endParaRPr lang="en-CA"/>
        </a:p>
      </dgm:t>
    </dgm:pt>
    <dgm:pt modelId="{CF22E220-0385-4EF8-9BC3-98A78E8B8033}" type="sibTrans" cxnId="{A6CE02C3-9E85-40D6-B03C-11F73AD6C66E}">
      <dgm:prSet/>
      <dgm:spPr/>
      <dgm:t>
        <a:bodyPr/>
        <a:lstStyle/>
        <a:p>
          <a:endParaRPr lang="en-CA"/>
        </a:p>
      </dgm:t>
    </dgm:pt>
    <dgm:pt modelId="{468331E6-010A-4197-95CC-B778447BB54C}">
      <dgm:prSet/>
      <dgm:spPr>
        <a:solidFill>
          <a:schemeClr val="accent1"/>
        </a:solidFill>
      </dgm:spPr>
      <dgm:t>
        <a:bodyPr/>
        <a:lstStyle/>
        <a:p>
          <a:r>
            <a:rPr lang="en-CA" b="1" dirty="0"/>
            <a:t>ADHD medications can protect against negative outcomes of ADHD</a:t>
          </a:r>
        </a:p>
      </dgm:t>
    </dgm:pt>
    <dgm:pt modelId="{E2175F9B-9F66-4D77-9607-7DCB63E78128}" type="parTrans" cxnId="{D226D836-89AF-45A0-9224-B83CB5A9433D}">
      <dgm:prSet/>
      <dgm:spPr/>
      <dgm:t>
        <a:bodyPr/>
        <a:lstStyle/>
        <a:p>
          <a:endParaRPr lang="en-CA"/>
        </a:p>
      </dgm:t>
    </dgm:pt>
    <dgm:pt modelId="{13058B2F-AC3F-4C05-8DDD-33B85A17964D}" type="sibTrans" cxnId="{D226D836-89AF-45A0-9224-B83CB5A9433D}">
      <dgm:prSet/>
      <dgm:spPr/>
      <dgm:t>
        <a:bodyPr/>
        <a:lstStyle/>
        <a:p>
          <a:endParaRPr lang="en-CA"/>
        </a:p>
      </dgm:t>
    </dgm:pt>
    <dgm:pt modelId="{1E249404-CA26-4573-8F3C-463186C39E2F}">
      <dgm:prSet/>
      <dgm:spPr>
        <a:solidFill>
          <a:schemeClr val="accent1"/>
        </a:solidFill>
      </dgm:spPr>
      <dgm:t>
        <a:bodyPr/>
        <a:lstStyle/>
        <a:p>
          <a:r>
            <a:rPr lang="en-CA" b="1" dirty="0"/>
            <a:t>Comorbidities are common and can affect choice of treatment</a:t>
          </a:r>
        </a:p>
      </dgm:t>
    </dgm:pt>
    <dgm:pt modelId="{29732092-29F5-48BC-A233-56D8316A97D8}" type="parTrans" cxnId="{6E24750F-EB3C-409D-9041-347D3CC30706}">
      <dgm:prSet/>
      <dgm:spPr/>
      <dgm:t>
        <a:bodyPr/>
        <a:lstStyle/>
        <a:p>
          <a:endParaRPr lang="en-CA"/>
        </a:p>
      </dgm:t>
    </dgm:pt>
    <dgm:pt modelId="{52A23B67-180F-4D5B-9166-883DD3B8CF66}" type="sibTrans" cxnId="{6E24750F-EB3C-409D-9041-347D3CC30706}">
      <dgm:prSet/>
      <dgm:spPr/>
      <dgm:t>
        <a:bodyPr/>
        <a:lstStyle/>
        <a:p>
          <a:endParaRPr lang="en-CA"/>
        </a:p>
      </dgm:t>
    </dgm:pt>
    <dgm:pt modelId="{5142EB28-35AC-4268-9E18-300A06EFDCCE}" type="pres">
      <dgm:prSet presAssocID="{B84885BC-3BD5-4F56-8BA7-50833CD3A72D}" presName="linear" presStyleCnt="0">
        <dgm:presLayoutVars>
          <dgm:animLvl val="lvl"/>
          <dgm:resizeHandles val="exact"/>
        </dgm:presLayoutVars>
      </dgm:prSet>
      <dgm:spPr/>
    </dgm:pt>
    <dgm:pt modelId="{956BB2B1-31F2-495F-AE3F-56950C310E25}" type="pres">
      <dgm:prSet presAssocID="{928EF815-017E-4D04-9690-53F446AA88C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48E4978-0018-41D7-B073-D05D128B4262}" type="pres">
      <dgm:prSet presAssocID="{44C1107F-2AE6-4A00-B43C-99CACC093418}" presName="spacer" presStyleCnt="0"/>
      <dgm:spPr/>
    </dgm:pt>
    <dgm:pt modelId="{BAB9600D-136E-4463-B046-33F9A10FD3F7}" type="pres">
      <dgm:prSet presAssocID="{5A39DAAC-7042-4081-8462-B673E5374BA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0E3DE3C-F194-48EC-8DEF-F02859F2CFC1}" type="pres">
      <dgm:prSet presAssocID="{A113CC75-E1DA-40D7-BF26-0829B60A9D61}" presName="spacer" presStyleCnt="0"/>
      <dgm:spPr/>
    </dgm:pt>
    <dgm:pt modelId="{F677AE1B-BEBD-4A6E-A84D-4EF2B3C7C42C}" type="pres">
      <dgm:prSet presAssocID="{468331E6-010A-4197-95CC-B778447BB54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70639EB-FC65-4469-8D74-1BC8BE4AF389}" type="pres">
      <dgm:prSet presAssocID="{13058B2F-AC3F-4C05-8DDD-33B85A17964D}" presName="spacer" presStyleCnt="0"/>
      <dgm:spPr/>
    </dgm:pt>
    <dgm:pt modelId="{92784050-D19A-480C-A589-C0CB3D948422}" type="pres">
      <dgm:prSet presAssocID="{1E249404-CA26-4573-8F3C-463186C39E2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8D7AB69-FE3E-439C-8CD9-C001B5C3017A}" type="pres">
      <dgm:prSet presAssocID="{52A23B67-180F-4D5B-9166-883DD3B8CF66}" presName="spacer" presStyleCnt="0"/>
      <dgm:spPr/>
    </dgm:pt>
    <dgm:pt modelId="{0B0E5844-D3FB-426C-97ED-A1F66F4ADDB2}" type="pres">
      <dgm:prSet presAssocID="{6BC623EC-8C3B-4A6C-9D96-7017D353AD4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50EEE05-11BD-4CFB-8401-3A5D876EED60}" srcId="{B84885BC-3BD5-4F56-8BA7-50833CD3A72D}" destId="{5A39DAAC-7042-4081-8462-B673E5374BAF}" srcOrd="1" destOrd="0" parTransId="{74998619-E7D3-4060-8A8D-A709FE3DE668}" sibTransId="{A113CC75-E1DA-40D7-BF26-0829B60A9D61}"/>
    <dgm:cxn modelId="{B191970B-5B28-40A3-BF61-4D2E444F7FFE}" type="presOf" srcId="{468331E6-010A-4197-95CC-B778447BB54C}" destId="{F677AE1B-BEBD-4A6E-A84D-4EF2B3C7C42C}" srcOrd="0" destOrd="0" presId="urn:microsoft.com/office/officeart/2005/8/layout/vList2"/>
    <dgm:cxn modelId="{6E24750F-EB3C-409D-9041-347D3CC30706}" srcId="{B84885BC-3BD5-4F56-8BA7-50833CD3A72D}" destId="{1E249404-CA26-4573-8F3C-463186C39E2F}" srcOrd="3" destOrd="0" parTransId="{29732092-29F5-48BC-A233-56D8316A97D8}" sibTransId="{52A23B67-180F-4D5B-9166-883DD3B8CF66}"/>
    <dgm:cxn modelId="{32808012-31CA-42F3-B1F1-2D3876AB6464}" type="presOf" srcId="{928EF815-017E-4D04-9690-53F446AA88CD}" destId="{956BB2B1-31F2-495F-AE3F-56950C310E25}" srcOrd="0" destOrd="0" presId="urn:microsoft.com/office/officeart/2005/8/layout/vList2"/>
    <dgm:cxn modelId="{D226D836-89AF-45A0-9224-B83CB5A9433D}" srcId="{B84885BC-3BD5-4F56-8BA7-50833CD3A72D}" destId="{468331E6-010A-4197-95CC-B778447BB54C}" srcOrd="2" destOrd="0" parTransId="{E2175F9B-9F66-4D77-9607-7DCB63E78128}" sibTransId="{13058B2F-AC3F-4C05-8DDD-33B85A17964D}"/>
    <dgm:cxn modelId="{CB30ED77-1B01-486E-BCC7-52CD16F2A9D0}" srcId="{B84885BC-3BD5-4F56-8BA7-50833CD3A72D}" destId="{928EF815-017E-4D04-9690-53F446AA88CD}" srcOrd="0" destOrd="0" parTransId="{9466D6A2-5D15-4499-858D-4864323AE062}" sibTransId="{44C1107F-2AE6-4A00-B43C-99CACC093418}"/>
    <dgm:cxn modelId="{AD7A987D-6C47-415F-80E6-4ED79E09CB67}" type="presOf" srcId="{1E249404-CA26-4573-8F3C-463186C39E2F}" destId="{92784050-D19A-480C-A589-C0CB3D948422}" srcOrd="0" destOrd="0" presId="urn:microsoft.com/office/officeart/2005/8/layout/vList2"/>
    <dgm:cxn modelId="{C2BC6EAB-F276-4137-828C-C90D34320CC6}" type="presOf" srcId="{6BC623EC-8C3B-4A6C-9D96-7017D353AD4C}" destId="{0B0E5844-D3FB-426C-97ED-A1F66F4ADDB2}" srcOrd="0" destOrd="0" presId="urn:microsoft.com/office/officeart/2005/8/layout/vList2"/>
    <dgm:cxn modelId="{E3A9B1B2-1C66-485B-86EE-1B272BB9C590}" type="presOf" srcId="{B84885BC-3BD5-4F56-8BA7-50833CD3A72D}" destId="{5142EB28-35AC-4268-9E18-300A06EFDCCE}" srcOrd="0" destOrd="0" presId="urn:microsoft.com/office/officeart/2005/8/layout/vList2"/>
    <dgm:cxn modelId="{A6CE02C3-9E85-40D6-B03C-11F73AD6C66E}" srcId="{B84885BC-3BD5-4F56-8BA7-50833CD3A72D}" destId="{6BC623EC-8C3B-4A6C-9D96-7017D353AD4C}" srcOrd="4" destOrd="0" parTransId="{669847BF-F073-4EEF-B863-F534DAD8D9B2}" sibTransId="{CF22E220-0385-4EF8-9BC3-98A78E8B8033}"/>
    <dgm:cxn modelId="{C84D6DF7-B7A5-41EC-8994-C6744B325DE6}" type="presOf" srcId="{5A39DAAC-7042-4081-8462-B673E5374BAF}" destId="{BAB9600D-136E-4463-B046-33F9A10FD3F7}" srcOrd="0" destOrd="0" presId="urn:microsoft.com/office/officeart/2005/8/layout/vList2"/>
    <dgm:cxn modelId="{96D8C11E-F982-4A8F-8BE9-91BF7DCBD0EC}" type="presParOf" srcId="{5142EB28-35AC-4268-9E18-300A06EFDCCE}" destId="{956BB2B1-31F2-495F-AE3F-56950C310E25}" srcOrd="0" destOrd="0" presId="urn:microsoft.com/office/officeart/2005/8/layout/vList2"/>
    <dgm:cxn modelId="{BBEE9FBE-0AAC-4BA4-9147-AB113A8AA0C6}" type="presParOf" srcId="{5142EB28-35AC-4268-9E18-300A06EFDCCE}" destId="{B48E4978-0018-41D7-B073-D05D128B4262}" srcOrd="1" destOrd="0" presId="urn:microsoft.com/office/officeart/2005/8/layout/vList2"/>
    <dgm:cxn modelId="{095DF3D2-98D8-494A-96E5-47291A95A59F}" type="presParOf" srcId="{5142EB28-35AC-4268-9E18-300A06EFDCCE}" destId="{BAB9600D-136E-4463-B046-33F9A10FD3F7}" srcOrd="2" destOrd="0" presId="urn:microsoft.com/office/officeart/2005/8/layout/vList2"/>
    <dgm:cxn modelId="{BD9BE82A-7601-4B90-BA31-F28DC6DE2C87}" type="presParOf" srcId="{5142EB28-35AC-4268-9E18-300A06EFDCCE}" destId="{20E3DE3C-F194-48EC-8DEF-F02859F2CFC1}" srcOrd="3" destOrd="0" presId="urn:microsoft.com/office/officeart/2005/8/layout/vList2"/>
    <dgm:cxn modelId="{8EBBB55A-8C8F-4641-B57B-C26E417153AD}" type="presParOf" srcId="{5142EB28-35AC-4268-9E18-300A06EFDCCE}" destId="{F677AE1B-BEBD-4A6E-A84D-4EF2B3C7C42C}" srcOrd="4" destOrd="0" presId="urn:microsoft.com/office/officeart/2005/8/layout/vList2"/>
    <dgm:cxn modelId="{D88E7CEE-CA4F-436A-817F-B4E92D59AD82}" type="presParOf" srcId="{5142EB28-35AC-4268-9E18-300A06EFDCCE}" destId="{670639EB-FC65-4469-8D74-1BC8BE4AF389}" srcOrd="5" destOrd="0" presId="urn:microsoft.com/office/officeart/2005/8/layout/vList2"/>
    <dgm:cxn modelId="{E71BF1E9-B2CC-41DB-B385-307533418CA0}" type="presParOf" srcId="{5142EB28-35AC-4268-9E18-300A06EFDCCE}" destId="{92784050-D19A-480C-A589-C0CB3D948422}" srcOrd="6" destOrd="0" presId="urn:microsoft.com/office/officeart/2005/8/layout/vList2"/>
    <dgm:cxn modelId="{CDFBF3A2-3F60-4FA3-BFC0-AAE66F6F53D4}" type="presParOf" srcId="{5142EB28-35AC-4268-9E18-300A06EFDCCE}" destId="{38D7AB69-FE3E-439C-8CD9-C001B5C3017A}" srcOrd="7" destOrd="0" presId="urn:microsoft.com/office/officeart/2005/8/layout/vList2"/>
    <dgm:cxn modelId="{AE87BC2F-E1A4-406C-A140-B2B955F4068A}" type="presParOf" srcId="{5142EB28-35AC-4268-9E18-300A06EFDCCE}" destId="{0B0E5844-D3FB-426C-97ED-A1F66F4ADDB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0AF1C-024F-4E1A-9651-730DA71E35A7}">
      <dsp:nvSpPr>
        <dsp:cNvPr id="0" name=""/>
        <dsp:cNvSpPr/>
      </dsp:nvSpPr>
      <dsp:spPr>
        <a:xfrm>
          <a:off x="960" y="1945681"/>
          <a:ext cx="1369741" cy="684870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>
              <a:solidFill>
                <a:schemeClr val="bg1"/>
              </a:solidFill>
            </a:rPr>
            <a:t>579 kids ADHD </a:t>
          </a:r>
        </a:p>
      </dsp:txBody>
      <dsp:txXfrm>
        <a:off x="21019" y="1965740"/>
        <a:ext cx="1329623" cy="644752"/>
      </dsp:txXfrm>
    </dsp:sp>
    <dsp:sp modelId="{6821A9E8-FE0A-4E53-B17F-7F73E04E2BFD}">
      <dsp:nvSpPr>
        <dsp:cNvPr id="0" name=""/>
        <dsp:cNvSpPr/>
      </dsp:nvSpPr>
      <dsp:spPr>
        <a:xfrm rot="17692822">
          <a:off x="993516" y="1683946"/>
          <a:ext cx="1302267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1302267" y="134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12093" y="1664858"/>
        <a:ext cx="65113" cy="65113"/>
      </dsp:txXfrm>
    </dsp:sp>
    <dsp:sp modelId="{E4CADCAA-0406-4662-8724-CA88990599E9}">
      <dsp:nvSpPr>
        <dsp:cNvPr id="0" name=""/>
        <dsp:cNvSpPr/>
      </dsp:nvSpPr>
      <dsp:spPr>
        <a:xfrm>
          <a:off x="1918598" y="764278"/>
          <a:ext cx="1369741" cy="68487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>
              <a:solidFill>
                <a:schemeClr val="bg1"/>
              </a:solidFill>
            </a:rPr>
            <a:t>Medication (M)</a:t>
          </a:r>
        </a:p>
      </dsp:txBody>
      <dsp:txXfrm>
        <a:off x="1938657" y="784337"/>
        <a:ext cx="1329623" cy="644752"/>
      </dsp:txXfrm>
    </dsp:sp>
    <dsp:sp modelId="{549E03FD-D31F-41F9-9243-8C8184B999DF}">
      <dsp:nvSpPr>
        <dsp:cNvPr id="0" name=""/>
        <dsp:cNvSpPr/>
      </dsp:nvSpPr>
      <dsp:spPr>
        <a:xfrm rot="19457599">
          <a:off x="1307281" y="2077746"/>
          <a:ext cx="674736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674736" y="134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27781" y="2074347"/>
        <a:ext cx="33736" cy="33736"/>
      </dsp:txXfrm>
    </dsp:sp>
    <dsp:sp modelId="{3997C905-41E3-472F-8AFB-4F658D110E82}">
      <dsp:nvSpPr>
        <dsp:cNvPr id="0" name=""/>
        <dsp:cNvSpPr/>
      </dsp:nvSpPr>
      <dsp:spPr>
        <a:xfrm>
          <a:off x="1918598" y="1551880"/>
          <a:ext cx="1369741" cy="684870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>
              <a:solidFill>
                <a:schemeClr val="bg1"/>
              </a:solidFill>
            </a:rPr>
            <a:t>Behavior Tx (B)</a:t>
          </a:r>
        </a:p>
      </dsp:txBody>
      <dsp:txXfrm>
        <a:off x="1938657" y="1571939"/>
        <a:ext cx="1329623" cy="644752"/>
      </dsp:txXfrm>
    </dsp:sp>
    <dsp:sp modelId="{BD329FAF-B476-4449-8690-8E05C04A6989}">
      <dsp:nvSpPr>
        <dsp:cNvPr id="0" name=""/>
        <dsp:cNvSpPr/>
      </dsp:nvSpPr>
      <dsp:spPr>
        <a:xfrm rot="2142401">
          <a:off x="1307281" y="2471547"/>
          <a:ext cx="674736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674736" y="134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27781" y="2468148"/>
        <a:ext cx="33736" cy="33736"/>
      </dsp:txXfrm>
    </dsp:sp>
    <dsp:sp modelId="{96383C02-6E62-4403-808C-BDC0B3F9EDC8}">
      <dsp:nvSpPr>
        <dsp:cNvPr id="0" name=""/>
        <dsp:cNvSpPr/>
      </dsp:nvSpPr>
      <dsp:spPr>
        <a:xfrm>
          <a:off x="1918598" y="2339481"/>
          <a:ext cx="1369741" cy="684870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>
              <a:solidFill>
                <a:schemeClr val="bg1"/>
              </a:solidFill>
            </a:rPr>
            <a:t>Combo  (M+B)</a:t>
          </a:r>
        </a:p>
      </dsp:txBody>
      <dsp:txXfrm>
        <a:off x="1938657" y="2359540"/>
        <a:ext cx="1329623" cy="644752"/>
      </dsp:txXfrm>
    </dsp:sp>
    <dsp:sp modelId="{01988CE7-4E78-4D2A-B95A-74AA106F7415}">
      <dsp:nvSpPr>
        <dsp:cNvPr id="0" name=""/>
        <dsp:cNvSpPr/>
      </dsp:nvSpPr>
      <dsp:spPr>
        <a:xfrm rot="3907178">
          <a:off x="993516" y="2865348"/>
          <a:ext cx="1302267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1302267" y="134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12093" y="2846260"/>
        <a:ext cx="65113" cy="65113"/>
      </dsp:txXfrm>
    </dsp:sp>
    <dsp:sp modelId="{140D552F-36B3-43FD-93D2-EC2CC3526E41}">
      <dsp:nvSpPr>
        <dsp:cNvPr id="0" name=""/>
        <dsp:cNvSpPr/>
      </dsp:nvSpPr>
      <dsp:spPr>
        <a:xfrm>
          <a:off x="1918598" y="3127083"/>
          <a:ext cx="1369741" cy="684870"/>
        </a:xfrm>
        <a:prstGeom prst="roundRect">
          <a:avLst>
            <a:gd name="adj" fmla="val 10000"/>
          </a:avLst>
        </a:prstGeom>
        <a:solidFill>
          <a:srgbClr val="9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>
              <a:solidFill>
                <a:schemeClr val="bg1"/>
              </a:solidFill>
            </a:rPr>
            <a:t>Community care</a:t>
          </a:r>
        </a:p>
      </dsp:txBody>
      <dsp:txXfrm>
        <a:off x="1938657" y="3147142"/>
        <a:ext cx="1329623" cy="644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C4361-8086-4CB0-8E4E-4BBDD931F330}">
      <dsp:nvSpPr>
        <dsp:cNvPr id="0" name=""/>
        <dsp:cNvSpPr/>
      </dsp:nvSpPr>
      <dsp:spPr>
        <a:xfrm>
          <a:off x="6009479" y="3172114"/>
          <a:ext cx="1077120" cy="481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276"/>
              </a:lnTo>
              <a:lnTo>
                <a:pt x="1077120" y="324276"/>
              </a:lnTo>
              <a:lnTo>
                <a:pt x="1077120" y="4817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020D49-22FE-40C4-A0C6-5BE1E6652E0F}">
      <dsp:nvSpPr>
        <dsp:cNvPr id="0" name=""/>
        <dsp:cNvSpPr/>
      </dsp:nvSpPr>
      <dsp:spPr>
        <a:xfrm>
          <a:off x="5008562" y="3172114"/>
          <a:ext cx="1000916" cy="481781"/>
        </a:xfrm>
        <a:custGeom>
          <a:avLst/>
          <a:gdLst/>
          <a:ahLst/>
          <a:cxnLst/>
          <a:rect l="0" t="0" r="0" b="0"/>
          <a:pathLst>
            <a:path>
              <a:moveTo>
                <a:pt x="1000916" y="0"/>
              </a:moveTo>
              <a:lnTo>
                <a:pt x="1000916" y="324276"/>
              </a:lnTo>
              <a:lnTo>
                <a:pt x="0" y="324276"/>
              </a:lnTo>
              <a:lnTo>
                <a:pt x="0" y="4817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2A95AD-5529-408A-B0D4-DFA9691401EB}">
      <dsp:nvSpPr>
        <dsp:cNvPr id="0" name=""/>
        <dsp:cNvSpPr/>
      </dsp:nvSpPr>
      <dsp:spPr>
        <a:xfrm>
          <a:off x="3969543" y="1585304"/>
          <a:ext cx="2039935" cy="507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669"/>
              </a:lnTo>
              <a:lnTo>
                <a:pt x="2039935" y="349669"/>
              </a:lnTo>
              <a:lnTo>
                <a:pt x="2039935" y="5071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D44F8-2CF1-4B48-A0F2-9399077E320E}">
      <dsp:nvSpPr>
        <dsp:cNvPr id="0" name=""/>
        <dsp:cNvSpPr/>
      </dsp:nvSpPr>
      <dsp:spPr>
        <a:xfrm>
          <a:off x="1891506" y="3159417"/>
          <a:ext cx="1039018" cy="494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972"/>
              </a:lnTo>
              <a:lnTo>
                <a:pt x="1039018" y="336972"/>
              </a:lnTo>
              <a:lnTo>
                <a:pt x="1039018" y="4944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EE62D8-BF92-4773-BBEA-A5585AD8F2B0}">
      <dsp:nvSpPr>
        <dsp:cNvPr id="0" name=""/>
        <dsp:cNvSpPr/>
      </dsp:nvSpPr>
      <dsp:spPr>
        <a:xfrm>
          <a:off x="852487" y="3159417"/>
          <a:ext cx="1039018" cy="494478"/>
        </a:xfrm>
        <a:custGeom>
          <a:avLst/>
          <a:gdLst/>
          <a:ahLst/>
          <a:cxnLst/>
          <a:rect l="0" t="0" r="0" b="0"/>
          <a:pathLst>
            <a:path>
              <a:moveTo>
                <a:pt x="1039018" y="0"/>
              </a:moveTo>
              <a:lnTo>
                <a:pt x="1039018" y="336972"/>
              </a:lnTo>
              <a:lnTo>
                <a:pt x="0" y="336972"/>
              </a:lnTo>
              <a:lnTo>
                <a:pt x="0" y="4944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B48509-82B0-4535-B743-6A3A6E467449}">
      <dsp:nvSpPr>
        <dsp:cNvPr id="0" name=""/>
        <dsp:cNvSpPr/>
      </dsp:nvSpPr>
      <dsp:spPr>
        <a:xfrm>
          <a:off x="1891506" y="1585304"/>
          <a:ext cx="2078037" cy="494478"/>
        </a:xfrm>
        <a:custGeom>
          <a:avLst/>
          <a:gdLst/>
          <a:ahLst/>
          <a:cxnLst/>
          <a:rect l="0" t="0" r="0" b="0"/>
          <a:pathLst>
            <a:path>
              <a:moveTo>
                <a:pt x="2078037" y="0"/>
              </a:moveTo>
              <a:lnTo>
                <a:pt x="2078037" y="336972"/>
              </a:lnTo>
              <a:lnTo>
                <a:pt x="0" y="336972"/>
              </a:lnTo>
              <a:lnTo>
                <a:pt x="0" y="4944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3B065-C336-4873-9135-B82250092F82}">
      <dsp:nvSpPr>
        <dsp:cNvPr id="0" name=""/>
        <dsp:cNvSpPr/>
      </dsp:nvSpPr>
      <dsp:spPr>
        <a:xfrm>
          <a:off x="3119437" y="505669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7979F-2BD4-4FDA-8801-7FF215F20CC0}">
      <dsp:nvSpPr>
        <dsp:cNvPr id="0" name=""/>
        <dsp:cNvSpPr/>
      </dsp:nvSpPr>
      <dsp:spPr>
        <a:xfrm>
          <a:off x="3308349" y="685136"/>
          <a:ext cx="1700212" cy="1079634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Stimulants</a:t>
          </a:r>
        </a:p>
      </dsp:txBody>
      <dsp:txXfrm>
        <a:off x="3339970" y="716757"/>
        <a:ext cx="1636970" cy="1016392"/>
      </dsp:txXfrm>
    </dsp:sp>
    <dsp:sp modelId="{5A0068D0-B030-4ABD-8195-FFE6C2BD4A6D}">
      <dsp:nvSpPr>
        <dsp:cNvPr id="0" name=""/>
        <dsp:cNvSpPr/>
      </dsp:nvSpPr>
      <dsp:spPr>
        <a:xfrm>
          <a:off x="1041399" y="2079782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B4059-8136-42E9-B9E0-3BEFDB2DF45B}">
      <dsp:nvSpPr>
        <dsp:cNvPr id="0" name=""/>
        <dsp:cNvSpPr/>
      </dsp:nvSpPr>
      <dsp:spPr>
        <a:xfrm>
          <a:off x="1230312" y="2259249"/>
          <a:ext cx="1700212" cy="1079634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Methylphenidate family</a:t>
          </a:r>
        </a:p>
      </dsp:txBody>
      <dsp:txXfrm>
        <a:off x="1261933" y="2290870"/>
        <a:ext cx="1636970" cy="1016392"/>
      </dsp:txXfrm>
    </dsp:sp>
    <dsp:sp modelId="{0E8ECCBA-C87D-4F06-8444-9BFCE77EA0AD}">
      <dsp:nvSpPr>
        <dsp:cNvPr id="0" name=""/>
        <dsp:cNvSpPr/>
      </dsp:nvSpPr>
      <dsp:spPr>
        <a:xfrm>
          <a:off x="2381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B918C-4B0F-40DB-A68A-4A8D8713F201}">
      <dsp:nvSpPr>
        <dsp:cNvPr id="0" name=""/>
        <dsp:cNvSpPr/>
      </dsp:nvSpPr>
      <dsp:spPr>
        <a:xfrm>
          <a:off x="191293" y="3833362"/>
          <a:ext cx="1700212" cy="1079634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u="sng" kern="1200" dirty="0"/>
            <a:t>Short-acting</a:t>
          </a:r>
          <a:r>
            <a:rPr lang="en-US" sz="1300" b="1" kern="1200" dirty="0"/>
            <a:t>: Ritalin</a:t>
          </a:r>
        </a:p>
      </dsp:txBody>
      <dsp:txXfrm>
        <a:off x="222914" y="3864983"/>
        <a:ext cx="1636970" cy="1016392"/>
      </dsp:txXfrm>
    </dsp:sp>
    <dsp:sp modelId="{749DBC42-0AE5-4522-BC87-AE0466ED8EE1}">
      <dsp:nvSpPr>
        <dsp:cNvPr id="0" name=""/>
        <dsp:cNvSpPr/>
      </dsp:nvSpPr>
      <dsp:spPr>
        <a:xfrm>
          <a:off x="2080418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4E2B9-6F30-4699-BFB5-92A047F5B989}">
      <dsp:nvSpPr>
        <dsp:cNvPr id="0" name=""/>
        <dsp:cNvSpPr/>
      </dsp:nvSpPr>
      <dsp:spPr>
        <a:xfrm>
          <a:off x="2269331" y="3833362"/>
          <a:ext cx="1700212" cy="1079634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u="sng" kern="1200" dirty="0"/>
            <a:t>Long-acting</a:t>
          </a:r>
          <a:r>
            <a:rPr lang="en-US" sz="1300" b="1" kern="1200" dirty="0"/>
            <a:t>: </a:t>
          </a:r>
          <a:r>
            <a:rPr lang="en-US" sz="1300" b="1" kern="1200" dirty="0" err="1"/>
            <a:t>Concerta</a:t>
          </a:r>
          <a:r>
            <a:rPr lang="en-US" sz="1300" b="1" kern="1200" dirty="0"/>
            <a:t>,  </a:t>
          </a:r>
          <a:r>
            <a:rPr lang="en-US" sz="1300" b="1" kern="1200" dirty="0" err="1"/>
            <a:t>Biphentin</a:t>
          </a:r>
          <a:r>
            <a:rPr lang="en-US" sz="1300" b="1" kern="1200" dirty="0"/>
            <a:t>, </a:t>
          </a:r>
          <a:r>
            <a:rPr lang="en-US" sz="1300" b="1" kern="1200" dirty="0" err="1"/>
            <a:t>Foquest</a:t>
          </a:r>
          <a:r>
            <a:rPr lang="en-US" sz="1300" b="1" kern="1200" dirty="0"/>
            <a:t> </a:t>
          </a:r>
          <a:r>
            <a:rPr lang="en-US" sz="1300" b="1" kern="1200" dirty="0" err="1"/>
            <a:t>Quillivant</a:t>
          </a:r>
          <a:r>
            <a:rPr lang="en-US" sz="1300" b="1" kern="1200" dirty="0"/>
            <a:t>, </a:t>
          </a:r>
          <a:r>
            <a:rPr lang="en-US" sz="1300" b="1" kern="1200" dirty="0" err="1"/>
            <a:t>Jornay</a:t>
          </a:r>
          <a:endParaRPr lang="en-US" sz="1300" b="1" kern="1200" dirty="0"/>
        </a:p>
      </dsp:txBody>
      <dsp:txXfrm>
        <a:off x="2300952" y="3864983"/>
        <a:ext cx="1636970" cy="1016392"/>
      </dsp:txXfrm>
    </dsp:sp>
    <dsp:sp modelId="{C63AE6D7-DE26-4BC5-9225-A3B9AD7BC611}">
      <dsp:nvSpPr>
        <dsp:cNvPr id="0" name=""/>
        <dsp:cNvSpPr/>
      </dsp:nvSpPr>
      <dsp:spPr>
        <a:xfrm>
          <a:off x="5159373" y="2092479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16A2DD-B385-42C9-AF59-18C43EC52D9E}">
      <dsp:nvSpPr>
        <dsp:cNvPr id="0" name=""/>
        <dsp:cNvSpPr/>
      </dsp:nvSpPr>
      <dsp:spPr>
        <a:xfrm>
          <a:off x="5348285" y="2271945"/>
          <a:ext cx="1700212" cy="1079634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Amphetamine family</a:t>
          </a:r>
        </a:p>
      </dsp:txBody>
      <dsp:txXfrm>
        <a:off x="5379906" y="2303566"/>
        <a:ext cx="1636970" cy="1016392"/>
      </dsp:txXfrm>
    </dsp:sp>
    <dsp:sp modelId="{A51A1E6B-E98C-4F2E-AD26-2EB9D75E2A7D}">
      <dsp:nvSpPr>
        <dsp:cNvPr id="0" name=""/>
        <dsp:cNvSpPr/>
      </dsp:nvSpPr>
      <dsp:spPr>
        <a:xfrm>
          <a:off x="4158456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57315-A187-4FDB-9798-99A632360356}">
      <dsp:nvSpPr>
        <dsp:cNvPr id="0" name=""/>
        <dsp:cNvSpPr/>
      </dsp:nvSpPr>
      <dsp:spPr>
        <a:xfrm>
          <a:off x="4347368" y="3833362"/>
          <a:ext cx="1700212" cy="1079634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u="sng" kern="1200" dirty="0"/>
            <a:t>Short-acting</a:t>
          </a:r>
          <a:r>
            <a:rPr lang="en-US" sz="1300" b="1" kern="1200" dirty="0"/>
            <a:t>: Dexedrine</a:t>
          </a:r>
        </a:p>
      </dsp:txBody>
      <dsp:txXfrm>
        <a:off x="4378989" y="3864983"/>
        <a:ext cx="1636970" cy="1016392"/>
      </dsp:txXfrm>
    </dsp:sp>
    <dsp:sp modelId="{7F6B122D-9C30-4974-9B60-07CCD7C1C93B}">
      <dsp:nvSpPr>
        <dsp:cNvPr id="0" name=""/>
        <dsp:cNvSpPr/>
      </dsp:nvSpPr>
      <dsp:spPr>
        <a:xfrm>
          <a:off x="6236493" y="3653896"/>
          <a:ext cx="1700212" cy="10796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4C760-2320-40AF-B4BA-70557553DF4B}">
      <dsp:nvSpPr>
        <dsp:cNvPr id="0" name=""/>
        <dsp:cNvSpPr/>
      </dsp:nvSpPr>
      <dsp:spPr>
        <a:xfrm>
          <a:off x="6425406" y="3833362"/>
          <a:ext cx="1700212" cy="1079634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u="sng" kern="1200" dirty="0"/>
            <a:t>Long-acting</a:t>
          </a:r>
          <a:r>
            <a:rPr lang="en-US" sz="1300" b="1" kern="1200" dirty="0"/>
            <a:t>: Adderall, Vyvanse, </a:t>
          </a:r>
          <a:r>
            <a:rPr lang="en-US" sz="1300" b="1" kern="1200" dirty="0" err="1"/>
            <a:t>Dyanavel</a:t>
          </a:r>
          <a:r>
            <a:rPr lang="en-US" sz="1300" b="1" kern="1200" dirty="0"/>
            <a:t> </a:t>
          </a:r>
        </a:p>
      </dsp:txBody>
      <dsp:txXfrm>
        <a:off x="6457027" y="3864983"/>
        <a:ext cx="1636970" cy="10163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86B55-87B1-407E-8061-A6BB46748918}">
      <dsp:nvSpPr>
        <dsp:cNvPr id="0" name=""/>
        <dsp:cNvSpPr/>
      </dsp:nvSpPr>
      <dsp:spPr>
        <a:xfrm>
          <a:off x="2063379" y="1908087"/>
          <a:ext cx="1545907" cy="1545907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ADHD</a:t>
          </a:r>
          <a:endParaRPr lang="en-CA" sz="3300" kern="1200" dirty="0"/>
        </a:p>
      </dsp:txBody>
      <dsp:txXfrm>
        <a:off x="2138844" y="1983552"/>
        <a:ext cx="1394977" cy="1394977"/>
      </dsp:txXfrm>
    </dsp:sp>
    <dsp:sp modelId="{B47F72C4-88CA-44FA-AEEE-0BD69D04B418}">
      <dsp:nvSpPr>
        <dsp:cNvPr id="0" name=""/>
        <dsp:cNvSpPr/>
      </dsp:nvSpPr>
      <dsp:spPr>
        <a:xfrm rot="16200000">
          <a:off x="2426235" y="1497989"/>
          <a:ext cx="8201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019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DFDB58-2BFA-4399-8059-1CC090A130D6}">
      <dsp:nvSpPr>
        <dsp:cNvPr id="0" name=""/>
        <dsp:cNvSpPr/>
      </dsp:nvSpPr>
      <dsp:spPr>
        <a:xfrm>
          <a:off x="2108397" y="52133"/>
          <a:ext cx="1455871" cy="10357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Anxiety</a:t>
          </a:r>
          <a:endParaRPr lang="en-CA" sz="2800" kern="1200" dirty="0"/>
        </a:p>
      </dsp:txBody>
      <dsp:txXfrm>
        <a:off x="2158958" y="102694"/>
        <a:ext cx="1354749" cy="934635"/>
      </dsp:txXfrm>
    </dsp:sp>
    <dsp:sp modelId="{52133D7A-CCEA-4EB6-855B-EEB2A9BECCE2}">
      <dsp:nvSpPr>
        <dsp:cNvPr id="0" name=""/>
        <dsp:cNvSpPr/>
      </dsp:nvSpPr>
      <dsp:spPr>
        <a:xfrm rot="19285714">
          <a:off x="3577459" y="1973672"/>
          <a:ext cx="2917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177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F43A91-EFEE-4DAB-9310-F4C0FD227294}">
      <dsp:nvSpPr>
        <dsp:cNvPr id="0" name=""/>
        <dsp:cNvSpPr/>
      </dsp:nvSpPr>
      <dsp:spPr>
        <a:xfrm>
          <a:off x="3757960" y="846956"/>
          <a:ext cx="1457684" cy="1035757"/>
        </a:xfrm>
        <a:prstGeom prst="roundRect">
          <a:avLst/>
        </a:prstGeom>
        <a:solidFill>
          <a:srgbClr val="388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Depression</a:t>
          </a:r>
          <a:endParaRPr lang="en-CA" sz="1900" kern="1200" dirty="0"/>
        </a:p>
      </dsp:txBody>
      <dsp:txXfrm>
        <a:off x="3808521" y="897517"/>
        <a:ext cx="1356562" cy="934635"/>
      </dsp:txXfrm>
    </dsp:sp>
    <dsp:sp modelId="{A37A6262-B989-4875-9DFC-F80E427FD365}">
      <dsp:nvSpPr>
        <dsp:cNvPr id="0" name=""/>
        <dsp:cNvSpPr/>
      </dsp:nvSpPr>
      <dsp:spPr>
        <a:xfrm rot="771429">
          <a:off x="3599421" y="2945024"/>
          <a:ext cx="7870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700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0B87AD-4EEB-42E6-A0A1-AEA5300B9183}">
      <dsp:nvSpPr>
        <dsp:cNvPr id="0" name=""/>
        <dsp:cNvSpPr/>
      </dsp:nvSpPr>
      <dsp:spPr>
        <a:xfrm>
          <a:off x="4376555" y="2632909"/>
          <a:ext cx="1035757" cy="1035757"/>
        </a:xfrm>
        <a:prstGeom prst="roundRect">
          <a:avLst/>
        </a:prstGeom>
        <a:solidFill>
          <a:srgbClr val="989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ODD</a:t>
          </a:r>
          <a:endParaRPr lang="en-CA" sz="2800" kern="1200" dirty="0"/>
        </a:p>
      </dsp:txBody>
      <dsp:txXfrm>
        <a:off x="4427116" y="2683470"/>
        <a:ext cx="934635" cy="934635"/>
      </dsp:txXfrm>
    </dsp:sp>
    <dsp:sp modelId="{FE114B53-F6F8-434F-949F-EBC1487BACFF}">
      <dsp:nvSpPr>
        <dsp:cNvPr id="0" name=""/>
        <dsp:cNvSpPr/>
      </dsp:nvSpPr>
      <dsp:spPr>
        <a:xfrm rot="3857143">
          <a:off x="3016566" y="3759563"/>
          <a:ext cx="6783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31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71354C-3520-4720-9840-A01E24AACB95}">
      <dsp:nvSpPr>
        <dsp:cNvPr id="0" name=""/>
        <dsp:cNvSpPr/>
      </dsp:nvSpPr>
      <dsp:spPr>
        <a:xfrm>
          <a:off x="2993115" y="4065133"/>
          <a:ext cx="1518317" cy="1035757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Learning disorders</a:t>
          </a:r>
          <a:endParaRPr lang="en-CA" sz="2400" kern="1200" dirty="0"/>
        </a:p>
      </dsp:txBody>
      <dsp:txXfrm>
        <a:off x="3043676" y="4115694"/>
        <a:ext cx="1417195" cy="934635"/>
      </dsp:txXfrm>
    </dsp:sp>
    <dsp:sp modelId="{EDE695E4-6353-4A19-ADA1-86677ABABECC}">
      <dsp:nvSpPr>
        <dsp:cNvPr id="0" name=""/>
        <dsp:cNvSpPr/>
      </dsp:nvSpPr>
      <dsp:spPr>
        <a:xfrm rot="6942857">
          <a:off x="1977787" y="3759563"/>
          <a:ext cx="6783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31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FA61F-525D-4405-A96B-5CDDAF26860E}">
      <dsp:nvSpPr>
        <dsp:cNvPr id="0" name=""/>
        <dsp:cNvSpPr/>
      </dsp:nvSpPr>
      <dsp:spPr>
        <a:xfrm>
          <a:off x="1402513" y="4065133"/>
          <a:ext cx="1035757" cy="1035757"/>
        </a:xfrm>
        <a:prstGeom prst="roundRect">
          <a:avLst/>
        </a:prstGeom>
        <a:solidFill>
          <a:srgbClr val="C888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Autism</a:t>
          </a:r>
          <a:endParaRPr lang="en-CA" sz="2100" kern="1200" dirty="0"/>
        </a:p>
      </dsp:txBody>
      <dsp:txXfrm>
        <a:off x="1453074" y="4115694"/>
        <a:ext cx="934635" cy="934635"/>
      </dsp:txXfrm>
    </dsp:sp>
    <dsp:sp modelId="{94902A12-B34E-4E9A-AD9C-9F57DBE82683}">
      <dsp:nvSpPr>
        <dsp:cNvPr id="0" name=""/>
        <dsp:cNvSpPr/>
      </dsp:nvSpPr>
      <dsp:spPr>
        <a:xfrm rot="10028571">
          <a:off x="1286245" y="2945024"/>
          <a:ext cx="7870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700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DD3274-385A-4B3E-BB48-D7EE3E43F7EE}">
      <dsp:nvSpPr>
        <dsp:cNvPr id="0" name=""/>
        <dsp:cNvSpPr/>
      </dsp:nvSpPr>
      <dsp:spPr>
        <a:xfrm>
          <a:off x="260353" y="2632909"/>
          <a:ext cx="1035757" cy="1035757"/>
        </a:xfrm>
        <a:prstGeom prst="roundRect">
          <a:avLst/>
        </a:prstGeom>
        <a:solidFill>
          <a:srgbClr val="00AA4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DCD</a:t>
          </a:r>
          <a:endParaRPr lang="en-CA" sz="2800" kern="1200" dirty="0"/>
        </a:p>
      </dsp:txBody>
      <dsp:txXfrm>
        <a:off x="310914" y="2683470"/>
        <a:ext cx="934635" cy="934635"/>
      </dsp:txXfrm>
    </dsp:sp>
    <dsp:sp modelId="{DC449316-109E-4EE7-8552-7C80C0FB05FD}">
      <dsp:nvSpPr>
        <dsp:cNvPr id="0" name=""/>
        <dsp:cNvSpPr/>
      </dsp:nvSpPr>
      <dsp:spPr>
        <a:xfrm rot="13114286">
          <a:off x="1653565" y="1921230"/>
          <a:ext cx="4599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999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F27C8E-1F48-4EBF-9102-303E6333F344}">
      <dsp:nvSpPr>
        <dsp:cNvPr id="0" name=""/>
        <dsp:cNvSpPr/>
      </dsp:nvSpPr>
      <dsp:spPr>
        <a:xfrm>
          <a:off x="667985" y="846956"/>
          <a:ext cx="1035757" cy="1035757"/>
        </a:xfrm>
        <a:prstGeom prst="roundRect">
          <a:avLst/>
        </a:prstGeom>
        <a:solidFill>
          <a:srgbClr val="00AA4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Substance use disorder</a:t>
          </a:r>
          <a:endParaRPr lang="en-CA" sz="1400" kern="1200" dirty="0"/>
        </a:p>
      </dsp:txBody>
      <dsp:txXfrm>
        <a:off x="718546" y="897517"/>
        <a:ext cx="934635" cy="9346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BB2B1-31F2-495F-AE3F-56950C310E25}">
      <dsp:nvSpPr>
        <dsp:cNvPr id="0" name=""/>
        <dsp:cNvSpPr/>
      </dsp:nvSpPr>
      <dsp:spPr>
        <a:xfrm>
          <a:off x="0" y="96577"/>
          <a:ext cx="9535583" cy="76050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/>
            <a:t>For best outcomes, combine medication and non-medication treatment.</a:t>
          </a:r>
        </a:p>
      </dsp:txBody>
      <dsp:txXfrm>
        <a:off x="37125" y="133702"/>
        <a:ext cx="9461333" cy="686250"/>
      </dsp:txXfrm>
    </dsp:sp>
    <dsp:sp modelId="{BAB9600D-136E-4463-B046-33F9A10FD3F7}">
      <dsp:nvSpPr>
        <dsp:cNvPr id="0" name=""/>
        <dsp:cNvSpPr/>
      </dsp:nvSpPr>
      <dsp:spPr>
        <a:xfrm>
          <a:off x="0" y="914677"/>
          <a:ext cx="9535583" cy="760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/>
            <a:t>Stimulant medications are first-line in almost all cases</a:t>
          </a:r>
        </a:p>
      </dsp:txBody>
      <dsp:txXfrm>
        <a:off x="37125" y="951802"/>
        <a:ext cx="9461333" cy="686250"/>
      </dsp:txXfrm>
    </dsp:sp>
    <dsp:sp modelId="{F677AE1B-BEBD-4A6E-A84D-4EF2B3C7C42C}">
      <dsp:nvSpPr>
        <dsp:cNvPr id="0" name=""/>
        <dsp:cNvSpPr/>
      </dsp:nvSpPr>
      <dsp:spPr>
        <a:xfrm>
          <a:off x="0" y="1732777"/>
          <a:ext cx="9535583" cy="76050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/>
            <a:t>ADHD medications can protect against negative outcomes of ADHD</a:t>
          </a:r>
        </a:p>
      </dsp:txBody>
      <dsp:txXfrm>
        <a:off x="37125" y="1769902"/>
        <a:ext cx="9461333" cy="686250"/>
      </dsp:txXfrm>
    </dsp:sp>
    <dsp:sp modelId="{92784050-D19A-480C-A589-C0CB3D948422}">
      <dsp:nvSpPr>
        <dsp:cNvPr id="0" name=""/>
        <dsp:cNvSpPr/>
      </dsp:nvSpPr>
      <dsp:spPr>
        <a:xfrm>
          <a:off x="0" y="2550877"/>
          <a:ext cx="9535583" cy="76050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/>
            <a:t>Comorbidities are common and can affect choice of treatment</a:t>
          </a:r>
        </a:p>
      </dsp:txBody>
      <dsp:txXfrm>
        <a:off x="37125" y="2588002"/>
        <a:ext cx="9461333" cy="686250"/>
      </dsp:txXfrm>
    </dsp:sp>
    <dsp:sp modelId="{0B0E5844-D3FB-426C-97ED-A1F66F4ADDB2}">
      <dsp:nvSpPr>
        <dsp:cNvPr id="0" name=""/>
        <dsp:cNvSpPr/>
      </dsp:nvSpPr>
      <dsp:spPr>
        <a:xfrm>
          <a:off x="0" y="3368977"/>
          <a:ext cx="9535583" cy="76050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/>
            <a:t>The more you and your child become experts in your ADHD, the better able you are to direct and improve treatment outcomes  </a:t>
          </a:r>
        </a:p>
      </dsp:txBody>
      <dsp:txXfrm>
        <a:off x="37125" y="3406102"/>
        <a:ext cx="9461333" cy="686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CC163-D3DE-5848-9AF1-829E0B4539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0A4097-0016-7144-A981-4118B59BCC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58AEC-D731-DD42-A29F-C16F0F26C7C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D9934-6212-8449-A844-4D08ECF00A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D01CA2-D3E4-4D45-A79F-A25765B541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3F724-4AA1-3141-AB66-135C3D2F0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8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24FD51-57CA-6241-9080-356E0194ACF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0AA43A3-A051-EB40-AB05-F05D6BBCF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8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Intro slide to be up while waiting for presentation to start</a:t>
            </a:r>
            <a:endParaRPr dirty="0"/>
          </a:p>
        </p:txBody>
      </p:sp>
      <p:sp>
        <p:nvSpPr>
          <p:cNvPr id="60" name="Google Shape;60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8829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3BE21C-2213-41BC-B4E3-49A68314AFE7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069" tIns="46036" rIns="92069" bIns="46036" numCol="1" anchor="t" anchorCtr="0" compatLnSpc="1">
            <a:prstTxWarp prst="textNoShape">
              <a:avLst/>
            </a:prstTxWarp>
          </a:bodyPr>
          <a:lstStyle/>
          <a:p>
            <a:endParaRPr lang="en-CA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2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7E88A-3203-5A4E-ADF5-B778C11B7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F0FA7-00AF-8645-B369-7F1B0E8C8C3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C9D74-321A-C142-B1A6-DE43BE907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505DE-24C5-5B4F-BF90-1A88632A5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9C92-8E6E-3349-B006-824A188A61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12B9C0-45A4-714D-8ADD-1D0AF65C6C53}"/>
              </a:ext>
            </a:extLst>
          </p:cNvPr>
          <p:cNvSpPr/>
          <p:nvPr userDrawn="1"/>
        </p:nvSpPr>
        <p:spPr>
          <a:xfrm>
            <a:off x="-10886" y="-3743"/>
            <a:ext cx="12192000" cy="1227138"/>
          </a:xfrm>
          <a:prstGeom prst="rect">
            <a:avLst/>
          </a:prstGeom>
          <a:solidFill>
            <a:srgbClr val="00405A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A47CE00-5E8B-6348-AA15-B4CF6D848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3005"/>
            <a:ext cx="10515600" cy="1325563"/>
          </a:xfrm>
        </p:spPr>
        <p:txBody>
          <a:bodyPr/>
          <a:lstStyle>
            <a:lvl1pPr>
              <a:defRPr>
                <a:ln>
                  <a:solidFill>
                    <a:srgbClr val="0872B9"/>
                  </a:solidFill>
                </a:ln>
                <a:solidFill>
                  <a:srgbClr val="0872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B1CD4BF-09BA-F548-BB13-B0666F227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6642"/>
            <a:ext cx="10515600" cy="3486950"/>
          </a:xfrm>
        </p:spPr>
        <p:txBody>
          <a:bodyPr/>
          <a:lstStyle>
            <a:lvl1pPr marL="0" indent="0">
              <a:buNone/>
              <a:defRPr sz="3200">
                <a:solidFill>
                  <a:srgbClr val="191918"/>
                </a:solidFill>
              </a:defRPr>
            </a:lvl1pPr>
            <a:lvl2pPr>
              <a:spcBef>
                <a:spcPts val="1500"/>
              </a:spcBef>
              <a:defRPr sz="2800">
                <a:solidFill>
                  <a:srgbClr val="191918"/>
                </a:solidFill>
              </a:defRPr>
            </a:lvl2pPr>
            <a:lvl3pPr>
              <a:defRPr sz="2400">
                <a:solidFill>
                  <a:srgbClr val="191918"/>
                </a:solidFill>
              </a:defRPr>
            </a:lvl3pPr>
            <a:lvl4pPr>
              <a:defRPr>
                <a:solidFill>
                  <a:srgbClr val="191918"/>
                </a:solidFill>
              </a:defRPr>
            </a:lvl4pPr>
            <a:lvl5pPr>
              <a:defRPr>
                <a:solidFill>
                  <a:srgbClr val="19191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139" y="-2207995"/>
            <a:ext cx="8397319" cy="85294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28814"/>
            <a:ext cx="2686800" cy="11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36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4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98DC1-8017-AD4D-8606-65C61F69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F0FA7-00AF-8645-B369-7F1B0E8C8C3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87392-07E7-3347-B7E7-0DB27BB97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9935C-04C5-FF41-A2CA-D9703813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9C92-8E6E-3349-B006-824A188A61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2374BD2-6107-0F45-B32E-C3BE8D483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300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220278E-5645-4244-977C-36269D404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9208"/>
            <a:ext cx="10515600" cy="2857914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>
              <a:spcBef>
                <a:spcPts val="1500"/>
              </a:spcBef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900" y="-1605714"/>
            <a:ext cx="5011156" cy="4905658"/>
          </a:xfrm>
          <a:prstGeom prst="rect">
            <a:avLst/>
          </a:prstGeom>
          <a:effectLst>
            <a:reflection blurRad="6350" stA="41000" endPos="97000" dir="5400000" sy="-100000" algn="bl" rotWithShape="0"/>
          </a:effec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28814"/>
            <a:ext cx="2686800" cy="11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55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BACD2-FB09-9D42-AC61-01C1436DD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300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A006B-48A8-2346-90F8-DDACFDBB4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F0FA7-00AF-8645-B369-7F1B0E8C8C3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8B93B-B87B-AE45-9022-A1F2D03E8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355DA-028D-704D-9371-1DFA15F4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9C92-8E6E-3349-B006-824A188A611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658C502-3C81-4540-A1BB-AE149ACDE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6642"/>
            <a:ext cx="10515600" cy="3486950"/>
          </a:xfrm>
        </p:spPr>
        <p:txBody>
          <a:bodyPr/>
          <a:lstStyle>
            <a:lvl1pPr marL="0" indent="0">
              <a:buNone/>
              <a:defRPr sz="3200">
                <a:solidFill>
                  <a:srgbClr val="191918"/>
                </a:solidFill>
              </a:defRPr>
            </a:lvl1pPr>
            <a:lvl2pPr>
              <a:spcBef>
                <a:spcPts val="1500"/>
              </a:spcBef>
              <a:defRPr sz="2800">
                <a:solidFill>
                  <a:srgbClr val="191918"/>
                </a:solidFill>
              </a:defRPr>
            </a:lvl2pPr>
            <a:lvl3pPr>
              <a:defRPr sz="2400">
                <a:solidFill>
                  <a:srgbClr val="191918"/>
                </a:solidFill>
              </a:defRPr>
            </a:lvl3pPr>
            <a:lvl4pPr>
              <a:defRPr>
                <a:solidFill>
                  <a:srgbClr val="191918"/>
                </a:solidFill>
              </a:defRPr>
            </a:lvl4pPr>
            <a:lvl5pPr>
              <a:defRPr>
                <a:solidFill>
                  <a:srgbClr val="19191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1" y="43488"/>
            <a:ext cx="2707179" cy="11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74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BACD2-FB09-9D42-AC61-01C1436DD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300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A006B-48A8-2346-90F8-DDACFDBB4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F0FA7-00AF-8645-B369-7F1B0E8C8C3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8B93B-B87B-AE45-9022-A1F2D03E8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355DA-028D-704D-9371-1DFA15F4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9C92-8E6E-3349-B006-824A188A611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C895CC-27B8-6A47-BA09-02FBC7485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6642"/>
            <a:ext cx="10515600" cy="3486950"/>
          </a:xfrm>
        </p:spPr>
        <p:txBody>
          <a:bodyPr/>
          <a:lstStyle>
            <a:lvl1pPr marL="0" indent="0">
              <a:buNone/>
              <a:defRPr sz="3200">
                <a:solidFill>
                  <a:srgbClr val="191918"/>
                </a:solidFill>
              </a:defRPr>
            </a:lvl1pPr>
            <a:lvl2pPr>
              <a:spcBef>
                <a:spcPts val="1500"/>
              </a:spcBef>
              <a:defRPr sz="2800">
                <a:solidFill>
                  <a:srgbClr val="191918"/>
                </a:solidFill>
              </a:defRPr>
            </a:lvl2pPr>
            <a:lvl3pPr>
              <a:defRPr sz="2400">
                <a:solidFill>
                  <a:srgbClr val="191918"/>
                </a:solidFill>
              </a:defRPr>
            </a:lvl3pPr>
            <a:lvl4pPr>
              <a:defRPr>
                <a:solidFill>
                  <a:srgbClr val="191918"/>
                </a:solidFill>
              </a:defRPr>
            </a:lvl4pPr>
            <a:lvl5pPr>
              <a:defRPr>
                <a:solidFill>
                  <a:srgbClr val="19191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1" y="43488"/>
            <a:ext cx="2707179" cy="11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16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F47262-D175-6B4D-B334-2FBBD8D3B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F0FA7-00AF-8645-B369-7F1B0E8C8C3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6A437B-7628-144E-8184-0937DDD74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B5BF7-C5BC-8C48-8EE3-C9325222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9C92-8E6E-3349-B006-824A188A61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782CBD-0CE8-074F-B867-91B1F381DD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1699020"/>
            <a:ext cx="10515601" cy="386414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rgbClr val="191918"/>
                </a:solidFill>
              </a:defRPr>
            </a:lvl1pPr>
            <a:lvl2pPr>
              <a:defRPr>
                <a:solidFill>
                  <a:srgbClr val="191918"/>
                </a:solidFill>
              </a:defRPr>
            </a:lvl2pPr>
            <a:lvl3pPr>
              <a:defRPr>
                <a:solidFill>
                  <a:srgbClr val="191918"/>
                </a:solidFill>
              </a:defRPr>
            </a:lvl3pPr>
            <a:lvl4pPr>
              <a:defRPr>
                <a:solidFill>
                  <a:srgbClr val="191918"/>
                </a:solidFill>
              </a:defRPr>
            </a:lvl4pPr>
            <a:lvl5pPr>
              <a:defRPr>
                <a:solidFill>
                  <a:srgbClr val="191918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1" y="43488"/>
            <a:ext cx="2707179" cy="11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72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6" userDrawn="1">
          <p15:clr>
            <a:srgbClr val="FBAE40"/>
          </p15:clr>
        </p15:guide>
        <p15:guide id="2" pos="59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C2B779-4FE4-DB49-8841-994337C7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F0FA7-00AF-8645-B369-7F1B0E8C8C3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F2B4F-E728-E04A-9834-FC2807E9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3E222-1254-A64D-82AE-8A266209A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9C92-8E6E-3349-B006-824A188A611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1" y="43488"/>
            <a:ext cx="2707179" cy="11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4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0" y="-30163"/>
            <a:ext cx="12090400" cy="4846638"/>
            <a:chOff x="1" y="-30477"/>
            <a:chExt cx="9067799" cy="4526277"/>
          </a:xfrm>
        </p:grpSpPr>
        <p:cxnSp>
          <p:nvCxnSpPr>
            <p:cNvPr id="5" name="Straight Connector 7"/>
            <p:cNvCxnSpPr/>
            <p:nvPr/>
          </p:nvCxnSpPr>
          <p:spPr>
            <a:xfrm rot="16200000" flipH="1">
              <a:off x="-2715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8"/>
            <p:cNvCxnSpPr/>
            <p:nvPr/>
          </p:nvCxnSpPr>
          <p:spPr>
            <a:xfrm rot="16200000" flipH="1">
              <a:off x="-4620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9"/>
            <p:cNvCxnSpPr/>
            <p:nvPr/>
          </p:nvCxnSpPr>
          <p:spPr>
            <a:xfrm rot="5400000">
              <a:off x="-309660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5400000">
              <a:off x="-206226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 rot="16200000" flipH="1">
              <a:off x="-213846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16200000" flipH="1">
              <a:off x="-195360" y="1785840"/>
              <a:ext cx="450552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/>
          </p:nvCxnSpPr>
          <p:spPr>
            <a:xfrm rot="16200000" flipH="1">
              <a:off x="-1643160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/>
          </p:nvCxnSpPr>
          <p:spPr>
            <a:xfrm rot="5400000">
              <a:off x="-152886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/>
          </p:nvCxnSpPr>
          <p:spPr>
            <a:xfrm rot="16200000" flipH="1">
              <a:off x="-95736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/>
          </p:nvCxnSpPr>
          <p:spPr>
            <a:xfrm rot="16200000" flipH="1">
              <a:off x="-194796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/>
          </p:nvCxnSpPr>
          <p:spPr>
            <a:xfrm rot="16200000" flipH="1">
              <a:off x="-652560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/>
          </p:nvCxnSpPr>
          <p:spPr>
            <a:xfrm rot="16200000" flipH="1">
              <a:off x="-16431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/>
          </p:nvCxnSpPr>
          <p:spPr>
            <a:xfrm rot="16200000" flipH="1">
              <a:off x="-1790370" y="2019629"/>
              <a:ext cx="4495143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/>
          </p:nvCxnSpPr>
          <p:spPr>
            <a:xfrm rot="5400000">
              <a:off x="-55572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rot="5400000">
              <a:off x="34034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rot="5400000">
              <a:off x="2618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/>
          </p:nvCxnSpPr>
          <p:spPr>
            <a:xfrm rot="5400000">
              <a:off x="-67954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/>
          </p:nvCxnSpPr>
          <p:spPr>
            <a:xfrm rot="16200000" flipH="1">
              <a:off x="-1466947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rot="16200000" flipH="1">
              <a:off x="-777972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rot="16200000" flipH="1">
              <a:off x="-118596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 rot="16200000" flipH="1">
              <a:off x="-95736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/>
          </p:nvCxnSpPr>
          <p:spPr>
            <a:xfrm rot="16200000" flipH="1">
              <a:off x="224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/>
          </p:nvCxnSpPr>
          <p:spPr>
            <a:xfrm rot="16200000" flipH="1">
              <a:off x="2052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/>
          </p:nvCxnSpPr>
          <p:spPr>
            <a:xfrm rot="5400000">
              <a:off x="2204939" y="2052540"/>
              <a:ext cx="450552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/>
          </p:nvCxnSpPr>
          <p:spPr>
            <a:xfrm rot="5400000">
              <a:off x="452340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 rot="16200000" flipH="1">
              <a:off x="376140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/>
          </p:nvCxnSpPr>
          <p:spPr>
            <a:xfrm rot="5400000">
              <a:off x="1024634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/>
          </p:nvCxnSpPr>
          <p:spPr>
            <a:xfrm rot="16200000" flipH="1">
              <a:off x="871440" y="2014440"/>
              <a:ext cx="450552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rot="5400000">
              <a:off x="985740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6"/>
            <p:cNvCxnSpPr/>
            <p:nvPr/>
          </p:nvCxnSpPr>
          <p:spPr>
            <a:xfrm rot="16200000" flipH="1">
              <a:off x="1557240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7"/>
            <p:cNvCxnSpPr/>
            <p:nvPr/>
          </p:nvCxnSpPr>
          <p:spPr>
            <a:xfrm rot="16200000" flipH="1">
              <a:off x="566640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8"/>
            <p:cNvCxnSpPr/>
            <p:nvPr/>
          </p:nvCxnSpPr>
          <p:spPr>
            <a:xfrm rot="16200000" flipH="1">
              <a:off x="18620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9"/>
            <p:cNvCxnSpPr/>
            <p:nvPr/>
          </p:nvCxnSpPr>
          <p:spPr>
            <a:xfrm rot="16200000" flipH="1">
              <a:off x="8714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0"/>
            <p:cNvCxnSpPr/>
            <p:nvPr/>
          </p:nvCxnSpPr>
          <p:spPr>
            <a:xfrm rot="5400000">
              <a:off x="147540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41"/>
            <p:cNvCxnSpPr/>
            <p:nvPr/>
          </p:nvCxnSpPr>
          <p:spPr>
            <a:xfrm rot="5400000">
              <a:off x="1958878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2"/>
            <p:cNvCxnSpPr/>
            <p:nvPr/>
          </p:nvCxnSpPr>
          <p:spPr>
            <a:xfrm rot="5400000">
              <a:off x="25486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3"/>
            <p:cNvCxnSpPr/>
            <p:nvPr/>
          </p:nvCxnSpPr>
          <p:spPr>
            <a:xfrm rot="5400000">
              <a:off x="2776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4"/>
            <p:cNvCxnSpPr/>
            <p:nvPr/>
          </p:nvCxnSpPr>
          <p:spPr>
            <a:xfrm rot="5400000">
              <a:off x="1835053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rot="16200000" flipH="1">
              <a:off x="1047653" y="2066827"/>
              <a:ext cx="450552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16200000" flipH="1">
              <a:off x="1736628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7"/>
            <p:cNvCxnSpPr/>
            <p:nvPr/>
          </p:nvCxnSpPr>
          <p:spPr>
            <a:xfrm rot="16200000" flipH="1">
              <a:off x="1328640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8"/>
            <p:cNvCxnSpPr/>
            <p:nvPr/>
          </p:nvCxnSpPr>
          <p:spPr>
            <a:xfrm rot="16200000" flipH="1">
              <a:off x="1557240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9"/>
            <p:cNvCxnSpPr/>
            <p:nvPr/>
          </p:nvCxnSpPr>
          <p:spPr>
            <a:xfrm rot="16200000" flipH="1">
              <a:off x="39194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50"/>
            <p:cNvCxnSpPr/>
            <p:nvPr/>
          </p:nvCxnSpPr>
          <p:spPr>
            <a:xfrm rot="16200000" flipH="1">
              <a:off x="32717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1"/>
            <p:cNvCxnSpPr/>
            <p:nvPr/>
          </p:nvCxnSpPr>
          <p:spPr>
            <a:xfrm rot="5400000">
              <a:off x="38813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52"/>
            <p:cNvCxnSpPr/>
            <p:nvPr/>
          </p:nvCxnSpPr>
          <p:spPr>
            <a:xfrm rot="5400000">
              <a:off x="3005039" y="2090640"/>
              <a:ext cx="4505521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3"/>
            <p:cNvCxnSpPr/>
            <p:nvPr/>
          </p:nvCxnSpPr>
          <p:spPr>
            <a:xfrm rot="16200000" flipH="1">
              <a:off x="22430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4"/>
            <p:cNvCxnSpPr/>
            <p:nvPr/>
          </p:nvCxnSpPr>
          <p:spPr>
            <a:xfrm rot="16200000" flipH="1">
              <a:off x="35384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5"/>
            <p:cNvCxnSpPr/>
            <p:nvPr/>
          </p:nvCxnSpPr>
          <p:spPr>
            <a:xfrm rot="5400000">
              <a:off x="3822602" y="1536602"/>
              <a:ext cx="4505521" cy="1412875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6"/>
            <p:cNvCxnSpPr/>
            <p:nvPr/>
          </p:nvCxnSpPr>
          <p:spPr>
            <a:xfrm rot="5400000">
              <a:off x="4225033" y="2091434"/>
              <a:ext cx="4505521" cy="303212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7"/>
            <p:cNvCxnSpPr/>
            <p:nvPr/>
          </p:nvCxnSpPr>
          <p:spPr>
            <a:xfrm rot="5400000">
              <a:off x="4071839" y="2090640"/>
              <a:ext cx="450552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8"/>
            <p:cNvCxnSpPr/>
            <p:nvPr/>
          </p:nvCxnSpPr>
          <p:spPr>
            <a:xfrm rot="5400000">
              <a:off x="3565427" y="2041427"/>
              <a:ext cx="4505521" cy="4032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9"/>
            <p:cNvCxnSpPr/>
            <p:nvPr/>
          </p:nvCxnSpPr>
          <p:spPr>
            <a:xfrm rot="16200000" flipH="1">
              <a:off x="34130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60"/>
            <p:cNvCxnSpPr/>
            <p:nvPr/>
          </p:nvCxnSpPr>
          <p:spPr>
            <a:xfrm rot="16200000" flipH="1">
              <a:off x="2928839" y="2166840"/>
              <a:ext cx="450552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61"/>
            <p:cNvCxnSpPr/>
            <p:nvPr/>
          </p:nvCxnSpPr>
          <p:spPr>
            <a:xfrm rot="16200000" flipH="1">
              <a:off x="3081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62"/>
            <p:cNvCxnSpPr/>
            <p:nvPr/>
          </p:nvCxnSpPr>
          <p:spPr>
            <a:xfrm rot="5400000">
              <a:off x="4643339" y="2128740"/>
              <a:ext cx="450552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3"/>
            <p:cNvCxnSpPr/>
            <p:nvPr/>
          </p:nvCxnSpPr>
          <p:spPr>
            <a:xfrm rot="16200000" flipH="1">
              <a:off x="4643339" y="2128740"/>
              <a:ext cx="450552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4"/>
            <p:cNvCxnSpPr/>
            <p:nvPr/>
          </p:nvCxnSpPr>
          <p:spPr>
            <a:xfrm rot="5400000">
              <a:off x="5215633" y="2242246"/>
              <a:ext cx="450552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5"/>
            <p:cNvCxnSpPr/>
            <p:nvPr/>
          </p:nvCxnSpPr>
          <p:spPr>
            <a:xfrm rot="16200000" flipH="1">
              <a:off x="5062439" y="2014440"/>
              <a:ext cx="450552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6"/>
            <p:cNvCxnSpPr/>
            <p:nvPr/>
          </p:nvCxnSpPr>
          <p:spPr>
            <a:xfrm rot="5400000">
              <a:off x="5176739" y="2052540"/>
              <a:ext cx="450552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7"/>
            <p:cNvCxnSpPr/>
            <p:nvPr/>
          </p:nvCxnSpPr>
          <p:spPr>
            <a:xfrm rot="16200000" flipH="1">
              <a:off x="57482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8"/>
            <p:cNvCxnSpPr/>
            <p:nvPr/>
          </p:nvCxnSpPr>
          <p:spPr>
            <a:xfrm rot="16200000" flipH="1">
              <a:off x="49100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9"/>
            <p:cNvCxnSpPr/>
            <p:nvPr/>
          </p:nvCxnSpPr>
          <p:spPr>
            <a:xfrm rot="5400000">
              <a:off x="4795739" y="2128740"/>
              <a:ext cx="450552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70"/>
            <p:cNvCxnSpPr/>
            <p:nvPr/>
          </p:nvCxnSpPr>
          <p:spPr>
            <a:xfrm rot="16200000" flipH="1">
              <a:off x="53910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71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72"/>
            <p:cNvCxnSpPr/>
            <p:nvPr/>
          </p:nvCxnSpPr>
          <p:spPr>
            <a:xfrm rot="16200000" flipH="1">
              <a:off x="55196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3"/>
            <p:cNvCxnSpPr/>
            <p:nvPr/>
          </p:nvCxnSpPr>
          <p:spPr>
            <a:xfrm rot="16200000" flipH="1">
              <a:off x="5748239" y="2166840"/>
              <a:ext cx="450552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4"/>
            <p:cNvCxnSpPr/>
            <p:nvPr/>
          </p:nvCxnSpPr>
          <p:spPr>
            <a:xfrm rot="16200000" flipH="1">
              <a:off x="6434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5"/>
            <p:cNvCxnSpPr/>
            <p:nvPr/>
          </p:nvCxnSpPr>
          <p:spPr>
            <a:xfrm rot="16200000" flipH="1">
              <a:off x="62435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6"/>
            <p:cNvCxnSpPr/>
            <p:nvPr/>
          </p:nvCxnSpPr>
          <p:spPr>
            <a:xfrm rot="5400000">
              <a:off x="63959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7"/>
            <p:cNvCxnSpPr/>
            <p:nvPr/>
          </p:nvCxnSpPr>
          <p:spPr>
            <a:xfrm rot="16200000" flipH="1">
              <a:off x="6053039" y="2166840"/>
              <a:ext cx="450552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8"/>
            <p:cNvCxnSpPr/>
            <p:nvPr/>
          </p:nvCxnSpPr>
          <p:spPr>
            <a:xfrm rot="5400000">
              <a:off x="6709412" y="2137412"/>
              <a:ext cx="4526277" cy="1905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9"/>
            <p:cNvCxnSpPr/>
            <p:nvPr/>
          </p:nvCxnSpPr>
          <p:spPr>
            <a:xfrm rot="5400000">
              <a:off x="6026052" y="2041427"/>
              <a:ext cx="4505521" cy="403225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80"/>
            <p:cNvCxnSpPr/>
            <p:nvPr/>
          </p:nvCxnSpPr>
          <p:spPr>
            <a:xfrm rot="16200000" flipH="1">
              <a:off x="5927627" y="2139852"/>
              <a:ext cx="4505521" cy="2063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81"/>
            <p:cNvCxnSpPr/>
            <p:nvPr/>
          </p:nvCxnSpPr>
          <p:spPr>
            <a:xfrm rot="5400000">
              <a:off x="6738840" y="2241452"/>
              <a:ext cx="4505521" cy="3175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82"/>
            <p:cNvCxnSpPr/>
            <p:nvPr/>
          </p:nvCxnSpPr>
          <p:spPr>
            <a:xfrm rot="5400000">
              <a:off x="3728939" y="2204940"/>
              <a:ext cx="450552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3"/>
            <p:cNvCxnSpPr/>
            <p:nvPr/>
          </p:nvCxnSpPr>
          <p:spPr>
            <a:xfrm rot="16200000" flipH="1">
              <a:off x="4224239" y="2166840"/>
              <a:ext cx="450552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4"/>
            <p:cNvCxnSpPr/>
            <p:nvPr/>
          </p:nvCxnSpPr>
          <p:spPr>
            <a:xfrm rot="16200000" flipH="1">
              <a:off x="4414739" y="2052540"/>
              <a:ext cx="450552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5"/>
            <p:cNvCxnSpPr/>
            <p:nvPr/>
          </p:nvCxnSpPr>
          <p:spPr>
            <a:xfrm rot="5400000">
              <a:off x="3309839" y="2090640"/>
              <a:ext cx="450552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6"/>
            <p:cNvCxnSpPr/>
            <p:nvPr/>
          </p:nvCxnSpPr>
          <p:spPr>
            <a:xfrm rot="16200000" flipH="1">
              <a:off x="4324252" y="2066827"/>
              <a:ext cx="450552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7"/>
            <p:cNvCxnSpPr/>
            <p:nvPr/>
          </p:nvCxnSpPr>
          <p:spPr>
            <a:xfrm rot="5400000">
              <a:off x="4948139" y="2052540"/>
              <a:ext cx="450552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8"/>
            <p:cNvCxnSpPr/>
            <p:nvPr/>
          </p:nvCxnSpPr>
          <p:spPr>
            <a:xfrm rot="5400000">
              <a:off x="5405339" y="1747740"/>
              <a:ext cx="450552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9"/>
            <p:cNvCxnSpPr/>
            <p:nvPr/>
          </p:nvCxnSpPr>
          <p:spPr>
            <a:xfrm rot="16200000" flipH="1">
              <a:off x="2547839" y="2014440"/>
              <a:ext cx="4505521" cy="457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93"/>
          <p:cNvSpPr/>
          <p:nvPr/>
        </p:nvSpPr>
        <p:spPr>
          <a:xfrm>
            <a:off x="0" y="4311650"/>
            <a:ext cx="12192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89" name="Straight Connector 95"/>
          <p:cNvCxnSpPr/>
          <p:nvPr/>
        </p:nvCxnSpPr>
        <p:spPr>
          <a:xfrm>
            <a:off x="0" y="4387850"/>
            <a:ext cx="12192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96"/>
          <p:cNvCxnSpPr/>
          <p:nvPr/>
        </p:nvCxnSpPr>
        <p:spPr>
          <a:xfrm>
            <a:off x="0" y="6138864"/>
            <a:ext cx="12192000" cy="15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621365"/>
            <a:ext cx="11074400" cy="414649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609600" y="4463568"/>
            <a:ext cx="11074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4BE5A-DB3B-4019-A3F8-A8F6057FB91E}" type="datetimeFigureOut">
              <a:rPr lang="en-US"/>
              <a:pPr>
                <a:defRPr/>
              </a:pPr>
              <a:t>10/13/2026</a:t>
            </a:fld>
            <a:endParaRPr lang="en-US" dirty="0"/>
          </a:p>
        </p:txBody>
      </p:sp>
      <p:sp>
        <p:nvSpPr>
          <p:cNvPr id="92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C750F-9541-4A66-8864-94868AFFB6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60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E4A91-53F8-4CF0-A798-BD13E1A8DD07}" type="datetimeFigureOut">
              <a:rPr lang="en-US"/>
              <a:pPr>
                <a:defRPr/>
              </a:pPr>
              <a:t>10/13/2026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B2F63-A374-4FAA-858C-56355CF40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17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98414-EDDB-48FD-AF3A-305226C4ED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41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03B89-9C27-3D42-A0EE-A3772CB3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71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3DDAC-9906-EB4F-94C0-79EBE47C8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137218"/>
            <a:ext cx="10515600" cy="3500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FE8BA-431B-594D-8FE8-0BF0A4CBEE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F0FA7-00AF-8645-B369-7F1B0E8C8C3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07C52-4A18-2146-B7B0-4389DAB00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F7A2F-DB96-F843-B1D1-60325BFDB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F9C92-8E6E-3349-B006-824A188A6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6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9" r:id="rId4"/>
    <p:sldLayoutId id="2147483658" r:id="rId5"/>
    <p:sldLayoutId id="2147483655" r:id="rId6"/>
    <p:sldLayoutId id="2147483660" r:id="rId7"/>
    <p:sldLayoutId id="2147483661" r:id="rId8"/>
    <p:sldLayoutId id="214748366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9191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91918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91918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91918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9191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"/>
          <p:cNvSpPr txBox="1">
            <a:spLocks noGrp="1"/>
          </p:cNvSpPr>
          <p:nvPr>
            <p:ph type="title"/>
          </p:nvPr>
        </p:nvSpPr>
        <p:spPr>
          <a:xfrm>
            <a:off x="1095778" y="2676332"/>
            <a:ext cx="5931556" cy="142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MEDICATION TREATMENT FOR ADHD</a:t>
            </a:r>
            <a:endParaRPr lang="en-CA" dirty="0"/>
          </a:p>
        </p:txBody>
      </p:sp>
      <p:sp>
        <p:nvSpPr>
          <p:cNvPr id="63" name="Google Shape;63;p1"/>
          <p:cNvSpPr txBox="1">
            <a:spLocks noGrp="1"/>
          </p:cNvSpPr>
          <p:nvPr>
            <p:ph type="body" idx="1"/>
          </p:nvPr>
        </p:nvSpPr>
        <p:spPr>
          <a:xfrm flipH="1" flipV="1">
            <a:off x="266701" y="1485900"/>
            <a:ext cx="165099" cy="1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1918"/>
              </a:buClr>
              <a:buSzPts val="3200"/>
              <a:buNone/>
            </a:pPr>
            <a:endParaRPr dirty="0"/>
          </a:p>
        </p:txBody>
      </p:sp>
      <p:sp>
        <p:nvSpPr>
          <p:cNvPr id="64" name="Google Shape;64;p1"/>
          <p:cNvSpPr txBox="1"/>
          <p:nvPr/>
        </p:nvSpPr>
        <p:spPr>
          <a:xfrm>
            <a:off x="604520" y="5009281"/>
            <a:ext cx="10915036" cy="142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dirty="0"/>
              <a:t>Susan Baer, MD, PhD; BC Children’s Hospital </a:t>
            </a:r>
          </a:p>
          <a:p>
            <a:r>
              <a:rPr lang="en-US" dirty="0"/>
              <a:t>Child and Adolescent Psychiatrist </a:t>
            </a:r>
          </a:p>
          <a:p>
            <a:r>
              <a:rPr lang="en-US" dirty="0"/>
              <a:t>Provincial ADHD Clinic and Compass Program</a:t>
            </a:r>
          </a:p>
          <a:p>
            <a:r>
              <a:rPr lang="en-US" dirty="0"/>
              <a:t>Clinical Associate Professor Department of Psychiatry, University of British Columbia</a:t>
            </a:r>
            <a:endParaRPr lang="en-CA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E36C09"/>
              </a:buClr>
              <a:buSzPct val="100000"/>
              <a:buFont typeface="Arial"/>
              <a:buNone/>
            </a:pPr>
            <a:endParaRPr sz="2400" b="1" dirty="0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43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84784"/>
            <a:ext cx="8229600" cy="792088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en-CA" dirty="0">
                <a:solidFill>
                  <a:schemeClr val="accent6">
                    <a:tint val="1000"/>
                  </a:schemeClr>
                </a:solidFill>
              </a:rPr>
            </a:br>
            <a:br>
              <a:rPr lang="en-CA" dirty="0">
                <a:solidFill>
                  <a:schemeClr val="accent6">
                    <a:tint val="1000"/>
                  </a:schemeClr>
                </a:solidFill>
              </a:rPr>
            </a:br>
            <a:br>
              <a:rPr lang="en-CA" dirty="0">
                <a:solidFill>
                  <a:schemeClr val="accent6">
                    <a:tint val="1000"/>
                  </a:schemeClr>
                </a:solidFill>
              </a:rPr>
            </a:br>
            <a:r>
              <a:rPr lang="en-CA" dirty="0"/>
              <a:t>LEARNING OBJECTIVES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CA" sz="2200" dirty="0"/>
              <a:t>1. To understand the medication options for ADHD</a:t>
            </a:r>
          </a:p>
          <a:p>
            <a:pPr eaLnBrk="1" hangingPunct="1">
              <a:lnSpc>
                <a:spcPct val="100000"/>
              </a:lnSpc>
            </a:pPr>
            <a:r>
              <a:rPr lang="en-CA" sz="2200" dirty="0"/>
              <a:t>2.  To understand how other conditions can influence ADHD treatment</a:t>
            </a:r>
          </a:p>
          <a:p>
            <a:pPr eaLnBrk="1" hangingPunct="1">
              <a:lnSpc>
                <a:spcPct val="100000"/>
              </a:lnSpc>
            </a:pPr>
            <a:r>
              <a:rPr lang="en-CA" sz="2200" dirty="0"/>
              <a:t>3.  To empower you as parents to be active participants in decision-making around your child’s ADHD treatment</a:t>
            </a:r>
          </a:p>
          <a:p>
            <a:pPr eaLnBrk="1" hangingPunct="1"/>
            <a:endParaRPr lang="en-CA" sz="2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57401" y="1628776"/>
            <a:ext cx="7851775" cy="9366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7677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No financial disclosures (no relationships with any pharmaceutical company)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 will be using some brand names for clarity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 will mention one “off-label” medication</a:t>
            </a:r>
          </a:p>
        </p:txBody>
      </p:sp>
    </p:spTree>
    <p:extLst>
      <p:ext uri="{BB962C8B-B14F-4D97-AF65-F5344CB8AC3E}">
        <p14:creationId xmlns:p14="http://schemas.microsoft.com/office/powerpoint/2010/main" val="998235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33" y="1223005"/>
            <a:ext cx="10515600" cy="910595"/>
          </a:xfrm>
        </p:spPr>
        <p:txBody>
          <a:bodyPr/>
          <a:lstStyle/>
          <a:p>
            <a:pPr>
              <a:defRPr/>
            </a:pPr>
            <a:r>
              <a:rPr lang="en-CA" dirty="0"/>
              <a:t>Take A Deep Breath…Relax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838200" y="2595342"/>
            <a:ext cx="6155267" cy="348695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Find your zone of tranquility… It’s easy to get emotional when it comes to our kids.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ADHD kids are unique despite their symptoms of ADHD.  So, it’s no surprise that each parent’s journey of treating their child’s ADHD is unique.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There is no right or wrong decision with regards to treating your child’s ADHD.  You know your child best and are a powerful advocate for them.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EA358-FC0C-B7EE-2412-B4B9C8E81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267" y="1678302"/>
            <a:ext cx="4140200" cy="489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4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677960"/>
            <a:ext cx="10515600" cy="974095"/>
          </a:xfrm>
        </p:spPr>
        <p:txBody>
          <a:bodyPr>
            <a:normAutofit/>
          </a:bodyPr>
          <a:lstStyle/>
          <a:p>
            <a:r>
              <a:rPr lang="en-US" sz="3600" dirty="0"/>
              <a:t>Multimodal treatment study ADHD--1999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2455" y="2214360"/>
            <a:ext cx="7083381" cy="3965680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tx2"/>
                </a:solidFill>
              </a:rPr>
              <a:t>Kids who got medication had the biggest improvement in ADHD symptoms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tx2"/>
                </a:solidFill>
              </a:rPr>
              <a:t>Combo group not better than Med group for ADHD symptoms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tx2"/>
                </a:solidFill>
              </a:rPr>
              <a:t>Combo group had other benefits:  oppositional behavior, social skills, and parent-child relationship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tx2"/>
                </a:solidFill>
              </a:rPr>
              <a:t>Kids in the Combo group needed lower medication doses to get the same benefit!</a:t>
            </a:r>
            <a:endParaRPr lang="en-CA" sz="2000" b="1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6263616"/>
            <a:ext cx="9334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 14-Month Randomized Clinical Trial of Treatment Strategies for Attention-Deficit/Hyperactivity Disorder</a:t>
            </a:r>
          </a:p>
          <a:p>
            <a:r>
              <a:rPr lang="en-US" sz="1200" dirty="0"/>
              <a:t>The MTA Cooperative Group; Arch Gen Psychiatry. 1999;56(12):1073-1086.</a:t>
            </a:r>
            <a:endParaRPr lang="en-CA" sz="12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27368903"/>
              </p:ext>
            </p:extLst>
          </p:nvPr>
        </p:nvGraphicFramePr>
        <p:xfrm>
          <a:off x="914400" y="1671952"/>
          <a:ext cx="3289300" cy="4576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9860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Placeholder 1"/>
          <p:cNvSpPr>
            <a:spLocks noGrp="1"/>
          </p:cNvSpPr>
          <p:nvPr>
            <p:ph type="body" idx="1"/>
          </p:nvPr>
        </p:nvSpPr>
        <p:spPr>
          <a:xfrm>
            <a:off x="1981200" y="5621339"/>
            <a:ext cx="8305800" cy="414337"/>
          </a:xfrm>
        </p:spPr>
        <p:txBody>
          <a:bodyPr/>
          <a:lstStyle/>
          <a:p>
            <a:pPr eaLnBrk="1" hangingPunct="1"/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63552" y="4437112"/>
            <a:ext cx="83058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CA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MEDICATION TREATMENT</a:t>
            </a:r>
          </a:p>
        </p:txBody>
      </p:sp>
    </p:spTree>
    <p:extLst>
      <p:ext uri="{BB962C8B-B14F-4D97-AF65-F5344CB8AC3E}">
        <p14:creationId xmlns:p14="http://schemas.microsoft.com/office/powerpoint/2010/main" val="3988810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23900"/>
            <a:ext cx="6570133" cy="1143000"/>
          </a:xfrm>
        </p:spPr>
        <p:txBody>
          <a:bodyPr vert="horz" lIns="92075" tIns="46038" rIns="92075" bIns="46038" rtlCol="0" anchor="b" anchorCtr="0">
            <a:normAutofit/>
          </a:bodyPr>
          <a:lstStyle/>
          <a:p>
            <a:pPr eaLnBrk="1" hangingPunct="1">
              <a:lnSpc>
                <a:spcPct val="70000"/>
              </a:lnSpc>
              <a:defRPr/>
            </a:pPr>
            <a:r>
              <a:rPr lang="en-US" sz="3200" dirty="0">
                <a:latin typeface="Arial"/>
              </a:rPr>
              <a:t>When to try Medication….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171700"/>
            <a:ext cx="7848600" cy="3771900"/>
          </a:xfrm>
        </p:spPr>
        <p:txBody>
          <a:bodyPr vert="horz" lIns="92075" tIns="46038" rIns="92075" bIns="46038" rtlCol="0">
            <a:noAutofit/>
          </a:bodyPr>
          <a:lstStyle/>
          <a:p>
            <a:pPr marL="342900" indent="-342900" eaLnBrk="1" hangingPunct="1">
              <a:lnSpc>
                <a:spcPct val="8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Arial" charset="0"/>
              </a:rPr>
              <a:t>ADHD symptoms are interfering with child’s functioning </a:t>
            </a:r>
          </a:p>
          <a:p>
            <a:pPr marL="342900" indent="-342900" eaLnBrk="1" hangingPunct="1">
              <a:lnSpc>
                <a:spcPct val="8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Arial" charset="0"/>
              </a:rPr>
              <a:t>After evaluation for co-existing conditions</a:t>
            </a:r>
          </a:p>
          <a:p>
            <a:pPr marL="342900" indent="-342900" eaLnBrk="1" hangingPunct="1">
              <a:lnSpc>
                <a:spcPct val="8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Arial" charset="0"/>
              </a:rPr>
              <a:t>Assessment of cardiac health</a:t>
            </a:r>
          </a:p>
          <a:p>
            <a:pPr marL="342900" indent="-342900" eaLnBrk="1" hangingPunct="1">
              <a:lnSpc>
                <a:spcPct val="8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Arial" charset="0"/>
              </a:rPr>
              <a:t>Everyone is well educated and prepared for the trial of medication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685" y="1134534"/>
            <a:ext cx="2818245" cy="310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33276"/>
      </p:ext>
    </p:extLst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/>
          </p:nvPr>
        </p:nvSpPr>
        <p:spPr bwMode="auto">
          <a:xfrm>
            <a:off x="2171700" y="608957"/>
            <a:ext cx="10515600" cy="87249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2800" dirty="0"/>
              <a:t>CADDRA TREATMENT GUIDELINES MAY 2026</a:t>
            </a:r>
          </a:p>
        </p:txBody>
      </p:sp>
      <p:sp>
        <p:nvSpPr>
          <p:cNvPr id="27650" name="Rectangle 4"/>
          <p:cNvSpPr>
            <a:spLocks noGrp="1"/>
          </p:cNvSpPr>
          <p:nvPr>
            <p:ph idx="1"/>
          </p:nvPr>
        </p:nvSpPr>
        <p:spPr>
          <a:xfrm>
            <a:off x="838200" y="1922242"/>
            <a:ext cx="4140200" cy="383085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900" dirty="0">
                <a:solidFill>
                  <a:schemeClr val="tx1"/>
                </a:solidFill>
              </a:rPr>
              <a:t>1</a:t>
            </a:r>
            <a:r>
              <a:rPr lang="en-US" sz="1900" baseline="30000" dirty="0">
                <a:solidFill>
                  <a:schemeClr val="tx1"/>
                </a:solidFill>
              </a:rPr>
              <a:t>ST</a:t>
            </a:r>
            <a:r>
              <a:rPr lang="en-US" sz="1900" dirty="0">
                <a:solidFill>
                  <a:schemeClr val="tx1"/>
                </a:solidFill>
              </a:rPr>
              <a:t> LINE</a:t>
            </a:r>
          </a:p>
          <a:p>
            <a:pPr lvl="1" eaLnBrk="1" hangingPunct="1"/>
            <a:r>
              <a:rPr lang="en-US" sz="1900" dirty="0">
                <a:solidFill>
                  <a:schemeClr val="tx1"/>
                </a:solidFill>
              </a:rPr>
              <a:t>Long-acting stimulants</a:t>
            </a:r>
          </a:p>
          <a:p>
            <a:r>
              <a:rPr lang="en-US" sz="1900" dirty="0">
                <a:solidFill>
                  <a:schemeClr val="tx1"/>
                </a:solidFill>
              </a:rPr>
              <a:t>2</a:t>
            </a:r>
            <a:r>
              <a:rPr lang="en-US" sz="1900" baseline="30000" dirty="0">
                <a:solidFill>
                  <a:schemeClr val="tx1"/>
                </a:solidFill>
              </a:rPr>
              <a:t>ND</a:t>
            </a:r>
            <a:r>
              <a:rPr lang="en-US" sz="1900" dirty="0">
                <a:solidFill>
                  <a:schemeClr val="tx1"/>
                </a:solidFill>
              </a:rPr>
              <a:t> LINE</a:t>
            </a:r>
          </a:p>
          <a:p>
            <a:pPr lvl="1"/>
            <a:r>
              <a:rPr lang="en-US" sz="1900" dirty="0">
                <a:solidFill>
                  <a:schemeClr val="tx1"/>
                </a:solidFill>
              </a:rPr>
              <a:t>Short and intermediate-acting stimulants</a:t>
            </a:r>
          </a:p>
          <a:p>
            <a:pPr lvl="1"/>
            <a:r>
              <a:rPr lang="en-US" sz="1900" dirty="0">
                <a:solidFill>
                  <a:schemeClr val="tx1"/>
                </a:solidFill>
              </a:rPr>
              <a:t>Atomoxetine = Strattera</a:t>
            </a:r>
          </a:p>
          <a:p>
            <a:pPr lvl="1"/>
            <a:r>
              <a:rPr lang="en-US" sz="1900" dirty="0">
                <a:solidFill>
                  <a:schemeClr val="tx1"/>
                </a:solidFill>
              </a:rPr>
              <a:t>Guanfacine XR  = </a:t>
            </a:r>
            <a:r>
              <a:rPr lang="en-US" sz="1900" dirty="0" err="1">
                <a:solidFill>
                  <a:schemeClr val="tx1"/>
                </a:solidFill>
              </a:rPr>
              <a:t>Intuniv</a:t>
            </a:r>
            <a:endParaRPr lang="en-US" sz="19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1900" dirty="0">
              <a:solidFill>
                <a:schemeClr val="tx1"/>
              </a:solidFill>
            </a:endParaRPr>
          </a:p>
          <a:p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5696A-2FAD-9145-1CEE-138477883BE7}"/>
              </a:ext>
            </a:extLst>
          </p:cNvPr>
          <p:cNvSpPr txBox="1"/>
          <p:nvPr/>
        </p:nvSpPr>
        <p:spPr>
          <a:xfrm>
            <a:off x="117438" y="6564794"/>
            <a:ext cx="8153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/>
              <a:t>https://www.caddra.ca/wp-content/uploads/CADDRA_ADHD-Medication-Chart_EN_FINAL.pdf</a:t>
            </a:r>
            <a:endParaRPr lang="en-CA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DA63BA-E483-F38C-C715-4B88D2AE7C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086" b="4511"/>
          <a:stretch>
            <a:fillRect/>
          </a:stretch>
        </p:blipFill>
        <p:spPr>
          <a:xfrm>
            <a:off x="5139764" y="1499429"/>
            <a:ext cx="6725920" cy="483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756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1" y="812802"/>
            <a:ext cx="8195733" cy="1173163"/>
          </a:xfrm>
        </p:spPr>
        <p:txBody>
          <a:bodyPr/>
          <a:lstStyle/>
          <a:p>
            <a:pPr>
              <a:defRPr/>
            </a:pPr>
            <a:r>
              <a:rPr lang="en-US" sz="3800" dirty="0">
                <a:latin typeface="Arial" charset="0"/>
              </a:rPr>
              <a:t>Why are stimulants first line?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1" y="2400300"/>
            <a:ext cx="9097964" cy="3708400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rial" charset="0"/>
              </a:rPr>
              <a:t>Medications are the most effective treatment for core ADHD symptoms. 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rial" charset="0"/>
              </a:rPr>
              <a:t>Stimulants are the most effective medications for ADHD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rial" charset="0"/>
              </a:rPr>
              <a:t>Over 90% of children will have symptom improvement with stimulant treatment (50% will be in normal range)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rial" charset="0"/>
              </a:rPr>
              <a:t>Work quickly and can be stopped and started easily</a:t>
            </a: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dirty="0">
              <a:latin typeface="Arial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dirty="0">
              <a:latin typeface="Arial" charset="0"/>
            </a:endParaRPr>
          </a:p>
          <a:p>
            <a:pPr>
              <a:lnSpc>
                <a:spcPct val="80000"/>
              </a:lnSpc>
              <a:buFont typeface="Symbol" pitchFamily="18" charset="2"/>
              <a:buNone/>
            </a:pP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20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223005"/>
            <a:ext cx="10515600" cy="84709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>
                <a:latin typeface="Arial" charset="0"/>
              </a:rPr>
              <a:t>Stimulants:  alert and focus your brain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10515600" cy="4113792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CA" b="1" dirty="0">
                <a:solidFill>
                  <a:srgbClr val="00B050"/>
                </a:solidFill>
                <a:latin typeface="Arial" charset="0"/>
              </a:rPr>
              <a:t>Improve ADHD symptoms:</a:t>
            </a:r>
          </a:p>
          <a:p>
            <a:pPr marL="1143000" lvl="1" indent="-457200">
              <a:buFont typeface="Wingdings" pitchFamily="2" charset="2"/>
              <a:buChar char="§"/>
            </a:pPr>
            <a:r>
              <a:rPr lang="en-CA" dirty="0">
                <a:latin typeface="Arial" charset="0"/>
              </a:rPr>
              <a:t>Increase concentration &amp; attention</a:t>
            </a:r>
          </a:p>
          <a:p>
            <a:pPr marL="1143000" lvl="1" indent="-457200">
              <a:buFont typeface="Wingdings" pitchFamily="2" charset="2"/>
              <a:buChar char="§"/>
            </a:pPr>
            <a:r>
              <a:rPr lang="en-CA" dirty="0">
                <a:latin typeface="Arial" charset="0"/>
              </a:rPr>
              <a:t>Decrease impulsivity &amp; hyperactivity/restlessness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CA" b="1" dirty="0">
                <a:solidFill>
                  <a:srgbClr val="00B050"/>
                </a:solidFill>
                <a:latin typeface="Arial" charset="0"/>
              </a:rPr>
              <a:t>Secondary effects:</a:t>
            </a:r>
          </a:p>
          <a:p>
            <a:pPr marL="1143000" lvl="1" indent="-457200">
              <a:buFont typeface="Wingdings" pitchFamily="2" charset="2"/>
              <a:buChar char="§"/>
            </a:pPr>
            <a:r>
              <a:rPr lang="en-CA" dirty="0">
                <a:latin typeface="Arial" charset="0"/>
              </a:rPr>
              <a:t>Increase work/school productivity and accuracy</a:t>
            </a:r>
          </a:p>
          <a:p>
            <a:pPr marL="1143000" lvl="1" indent="-457200">
              <a:buFont typeface="Wingdings" pitchFamily="2" charset="2"/>
              <a:buChar char="§"/>
            </a:pPr>
            <a:r>
              <a:rPr lang="en-CA" dirty="0">
                <a:latin typeface="Arial" charset="0"/>
              </a:rPr>
              <a:t>Decrease aggression &amp; defiance (in most children)</a:t>
            </a:r>
          </a:p>
          <a:p>
            <a:pPr marL="1143000" lvl="1" indent="-457200">
              <a:buFont typeface="Wingdings" pitchFamily="2" charset="2"/>
              <a:buChar char="§"/>
            </a:pPr>
            <a:r>
              <a:rPr lang="en-CA" dirty="0">
                <a:latin typeface="Arial" charset="0"/>
              </a:rPr>
              <a:t>Improve peer acceptance &amp; interactions</a:t>
            </a:r>
          </a:p>
          <a:p>
            <a:pPr marL="1143000" lvl="1" indent="-457200">
              <a:buFont typeface="Wingdings" pitchFamily="2" charset="2"/>
              <a:buChar char="§"/>
            </a:pPr>
            <a:r>
              <a:rPr lang="en-CA" dirty="0">
                <a:latin typeface="Arial" charset="0"/>
              </a:rPr>
              <a:t>Improve self-esteem</a:t>
            </a:r>
          </a:p>
          <a:p>
            <a:pPr marL="1143000" lvl="1" indent="-457200">
              <a:buFont typeface="Wingdings" pitchFamily="2" charset="2"/>
              <a:buChar char="§"/>
            </a:pPr>
            <a:r>
              <a:rPr lang="en-CA" dirty="0">
                <a:latin typeface="Arial" charset="0"/>
              </a:rPr>
              <a:t>Improve driving performance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435" y="2070100"/>
            <a:ext cx="2859088" cy="30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7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35200" y="439473"/>
            <a:ext cx="8382000" cy="1173163"/>
          </a:xfrm>
        </p:spPr>
        <p:txBody>
          <a:bodyPr/>
          <a:lstStyle/>
          <a:p>
            <a:pPr>
              <a:defRPr/>
            </a:pPr>
            <a:r>
              <a:rPr lang="en-US" sz="3800" dirty="0">
                <a:latin typeface="Arial" charset="0"/>
              </a:rPr>
              <a:t>Stimulant medication made simple: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52945905"/>
              </p:ext>
            </p:extLst>
          </p:nvPr>
        </p:nvGraphicFramePr>
        <p:xfrm>
          <a:off x="2362200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1061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6E099-0F0F-A431-F4DA-EECA0B88E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01884BE-E032-08AD-244F-E8E31B2A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en-US" u="sng" dirty="0">
                <a:ea typeface="ＭＳ Ｐゴシック" panose="020B0600070205080204" pitchFamily="34" charset="-128"/>
              </a:rPr>
            </a:br>
            <a:endParaRPr lang="en-CA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EE816D-C622-3932-7A95-4D7A753EA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u="sng" dirty="0">
                <a:highlight>
                  <a:srgbClr val="FFFF00"/>
                </a:highlight>
              </a:rPr>
              <a:t>Methylphenidate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A3B3A-B03B-09EC-36B1-82FB8A9E9C8C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altLang="en-US" u="sng" dirty="0">
                <a:highlight>
                  <a:srgbClr val="00FF00"/>
                </a:highlight>
                <a:ea typeface="ＭＳ Ｐゴシック" panose="020B0600070205080204" pitchFamily="34" charset="-128"/>
                <a:cs typeface="Arial" panose="020B0604020202020204" pitchFamily="34" charset="0"/>
              </a:rPr>
              <a:t>Amphetamine family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9EBC5C-DC7F-6842-B0BC-1A7331A3BA1A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09600" y="2420541"/>
            <a:ext cx="4910667" cy="3845720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8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Ritalin,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Biphentin</a:t>
            </a:r>
            <a:r>
              <a:rPr lang="en-US" altLang="en-US" sz="2400" dirty="0">
                <a:ea typeface="ＭＳ Ｐゴシック" panose="020B0600070205080204" pitchFamily="34" charset="-128"/>
              </a:rPr>
              <a:t>,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Concerta</a:t>
            </a:r>
            <a:r>
              <a:rPr lang="en-US" altLang="en-US" sz="2400" dirty="0">
                <a:ea typeface="ＭＳ Ｐゴシック" panose="020B0600070205080204" pitchFamily="34" charset="-128"/>
              </a:rPr>
              <a:t>,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Foquest</a:t>
            </a:r>
            <a:r>
              <a:rPr lang="en-US" altLang="en-US" sz="2400" dirty="0">
                <a:ea typeface="ＭＳ Ｐゴシック" panose="020B0600070205080204" pitchFamily="34" charset="-128"/>
              </a:rPr>
              <a:t>,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Quillivant</a:t>
            </a:r>
            <a:r>
              <a:rPr lang="en-US" altLang="en-US" sz="2400" dirty="0">
                <a:ea typeface="ＭＳ Ｐゴシック" panose="020B0600070205080204" pitchFamily="34" charset="-128"/>
              </a:rPr>
              <a:t>,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Jornay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228600" lvl="0" indent="-228600">
              <a:lnSpc>
                <a:spcPct val="8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ＭＳ Ｐゴシック" panose="020B0600070205080204" pitchFamily="34" charset="-128"/>
              </a:rPr>
              <a:t>Moderate-strong effect (0.8)</a:t>
            </a:r>
          </a:p>
          <a:p>
            <a:pPr>
              <a:lnSpc>
                <a:spcPct val="80000"/>
              </a:lnSpc>
              <a:spcAft>
                <a:spcPct val="50000"/>
              </a:spcAft>
            </a:pPr>
            <a:r>
              <a:rPr lang="en-US" altLang="en-US" sz="2400" dirty="0">
                <a:ea typeface="ＭＳ Ｐゴシック" panose="020B0600070205080204" pitchFamily="34" charset="-128"/>
              </a:rPr>
              <a:t>Milder side effects</a:t>
            </a:r>
          </a:p>
          <a:p>
            <a:r>
              <a:rPr lang="en-CA" sz="2400" dirty="0"/>
              <a:t>Often tried first, especially with younger kids</a:t>
            </a:r>
          </a:p>
          <a:p>
            <a:r>
              <a:rPr lang="en-CA" sz="2400" dirty="0" err="1"/>
              <a:t>Jornay</a:t>
            </a:r>
            <a:r>
              <a:rPr lang="en-CA" sz="2400" dirty="0"/>
              <a:t>—option for nighttime administration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2B0EB-49C9-EE7D-48C4-C381532717A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Dexedrine, Adderall, Vyvanse, 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Dyanavel</a:t>
            </a:r>
            <a:endParaRPr lang="en-US" altLang="en-US" sz="24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Strong effect (1.0)</a:t>
            </a:r>
          </a:p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Slightly more side effects</a:t>
            </a:r>
          </a:p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Often tried second especially for younger kids</a:t>
            </a:r>
          </a:p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Vyvanse works well for teens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F4234-4091-678F-F4C2-D5A8D40E8582}"/>
              </a:ext>
            </a:extLst>
          </p:cNvPr>
          <p:cNvSpPr txBox="1"/>
          <p:nvPr/>
        </p:nvSpPr>
        <p:spPr>
          <a:xfrm>
            <a:off x="1574800" y="890867"/>
            <a:ext cx="83261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b="1" dirty="0">
                <a:solidFill>
                  <a:prstClr val="black"/>
                </a:solidFill>
                <a:latin typeface="Arial" panose="020B0604020202020204"/>
                <a:ea typeface="ＭＳ Ｐゴシック" panose="020B0600070205080204" pitchFamily="34" charset="-128"/>
                <a:cs typeface="Arial" panose="020B0604020202020204" pitchFamily="34" charset="0"/>
              </a:rPr>
              <a:t>S</a:t>
            </a: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ＭＳ Ｐゴシック" panose="020B0600070205080204" pitchFamily="34" charset="-128"/>
                <a:cs typeface="Arial" panose="020B0604020202020204" pitchFamily="34" charset="0"/>
              </a:rPr>
              <a:t>timulant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ＭＳ Ｐゴシック" panose="020B0600070205080204" pitchFamily="34" charset="-128"/>
                <a:cs typeface="Arial" panose="020B0604020202020204" pitchFamily="34" charset="0"/>
              </a:rPr>
              <a:t> family comparison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BAA643-DA21-5CE0-49BC-8ED00D4A87F4}"/>
              </a:ext>
            </a:extLst>
          </p:cNvPr>
          <p:cNvSpPr/>
          <p:nvPr/>
        </p:nvSpPr>
        <p:spPr>
          <a:xfrm>
            <a:off x="609599" y="1859758"/>
            <a:ext cx="4707468" cy="42941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DF36CE-2BD4-16B3-3D20-0A83F24A5C4D}"/>
              </a:ext>
            </a:extLst>
          </p:cNvPr>
          <p:cNvSpPr/>
          <p:nvPr/>
        </p:nvSpPr>
        <p:spPr>
          <a:xfrm>
            <a:off x="6193368" y="1859758"/>
            <a:ext cx="4910667" cy="42941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7590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121405"/>
            <a:ext cx="10515600" cy="105029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CA" sz="3100" dirty="0">
                <a:latin typeface="Arial" charset="0"/>
              </a:rPr>
            </a:br>
            <a:r>
              <a:rPr lang="en-CA" dirty="0">
                <a:latin typeface="Arial" charset="0"/>
              </a:rPr>
              <a:t>Stimulants: Side Effects</a:t>
            </a:r>
            <a:br>
              <a:rPr lang="en-CA" sz="3100" dirty="0">
                <a:latin typeface="Arial" charset="0"/>
              </a:rPr>
            </a:br>
            <a:endParaRPr lang="en-CA" sz="3100" dirty="0">
              <a:latin typeface="Arial" charset="0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71700"/>
            <a:ext cx="9321800" cy="4381500"/>
          </a:xfrm>
        </p:spPr>
        <p:txBody>
          <a:bodyPr>
            <a:normAutofit lnSpcReduction="10000"/>
          </a:bodyPr>
          <a:lstStyle/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CA" b="1" dirty="0">
                <a:solidFill>
                  <a:srgbClr val="00B050"/>
                </a:solidFill>
                <a:latin typeface="Arial" charset="0"/>
              </a:rPr>
              <a:t>Insomnia (50%+)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CA" b="1" dirty="0">
                <a:solidFill>
                  <a:srgbClr val="00B050"/>
                </a:solidFill>
                <a:latin typeface="Arial" charset="0"/>
              </a:rPr>
              <a:t>Decreased appetite (50%+) </a:t>
            </a:r>
            <a:endParaRPr lang="en-CA" b="1" u="sng" dirty="0">
              <a:solidFill>
                <a:srgbClr val="00B050"/>
              </a:solidFill>
              <a:latin typeface="Arial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>
                <a:solidFill>
                  <a:srgbClr val="C00000"/>
                </a:solidFill>
                <a:latin typeface="Arial" charset="0"/>
              </a:rPr>
              <a:t>Irritability, anxiety, flat mood (&lt;25%)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dirty="0" err="1">
                <a:latin typeface="Arial" charset="0"/>
              </a:rPr>
              <a:t>Stomachaches</a:t>
            </a:r>
            <a:r>
              <a:rPr lang="en-CA" dirty="0">
                <a:latin typeface="Arial" charset="0"/>
              </a:rPr>
              <a:t> (&lt;20%)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CA" dirty="0">
                <a:latin typeface="Arial" charset="0"/>
              </a:rPr>
              <a:t>Headaches (&lt;15%)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CA" dirty="0">
                <a:latin typeface="Arial" charset="0"/>
              </a:rPr>
              <a:t>Worsening of tics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CA" dirty="0">
                <a:latin typeface="Arial" charset="0"/>
              </a:rPr>
              <a:t>Growth effects (monitor long term)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CA" dirty="0">
                <a:latin typeface="Arial" charset="0"/>
              </a:rPr>
              <a:t>Cardiac effects: increased HR, BP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064" y="1722249"/>
            <a:ext cx="2859272" cy="29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95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of stimulant treatment is to find the sweet spot…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63749" y="2529680"/>
            <a:ext cx="3507317" cy="377711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97600" y="3117403"/>
            <a:ext cx="5384800" cy="3924299"/>
          </a:xfrm>
        </p:spPr>
        <p:txBody>
          <a:bodyPr>
            <a:normAutofit/>
          </a:bodyPr>
          <a:lstStyle/>
          <a:p>
            <a:r>
              <a:rPr lang="en-US" sz="2400" dirty="0"/>
              <a:t>Enough medication to get the benefits of the stimulants</a:t>
            </a:r>
          </a:p>
          <a:p>
            <a:r>
              <a:rPr lang="en-US" sz="2400" dirty="0"/>
              <a:t>But not so much that side effects are a problem….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90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2600640"/>
            <a:ext cx="10515600" cy="1050295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CA" sz="3100" dirty="0">
                <a:latin typeface="Arial" charset="0"/>
              </a:rPr>
            </a:br>
            <a:r>
              <a:rPr lang="en-CA" sz="4000" dirty="0">
                <a:latin typeface="Arial" charset="0"/>
              </a:rPr>
              <a:t>Tips and tricks to manage stimulants</a:t>
            </a:r>
            <a:br>
              <a:rPr lang="en-CA" sz="4000" dirty="0">
                <a:latin typeface="Arial" charset="0"/>
              </a:rPr>
            </a:br>
            <a:br>
              <a:rPr lang="en-CA" sz="4000" dirty="0">
                <a:latin typeface="Arial" charset="0"/>
              </a:rPr>
            </a:br>
            <a:endParaRPr lang="en-CA" sz="4000" dirty="0">
              <a:latin typeface="Arial" charset="0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6667" y="2768600"/>
            <a:ext cx="9321800" cy="3138487"/>
          </a:xfrm>
        </p:spPr>
        <p:txBody>
          <a:bodyPr>
            <a:noAutofit/>
          </a:bodyPr>
          <a:lstStyle/>
          <a:p>
            <a:pPr marL="457200" indent="-144000" eaLnBrk="1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Appetite problems:</a:t>
            </a:r>
          </a:p>
          <a:p>
            <a:pPr marL="1143000" lvl="1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Big breakfast, Boost supp.’s, grazing during the day, evening snack, …..</a:t>
            </a:r>
          </a:p>
          <a:p>
            <a:pPr marL="457200" indent="-144000" eaLnBrk="1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Sleep problems:</a:t>
            </a:r>
          </a:p>
          <a:p>
            <a:pPr marL="1143000" lvl="1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Give pill early, sleep hygiene, melatonin, switch to shorter-acting med….</a:t>
            </a:r>
          </a:p>
          <a:p>
            <a:pPr marL="4572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Irritability/low mood</a:t>
            </a:r>
          </a:p>
          <a:p>
            <a:pPr marL="1143000" lvl="1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Lower dose, Switch to non-stimulant </a:t>
            </a:r>
          </a:p>
          <a:p>
            <a:pPr marL="457200" indent="-144000" eaLnBrk="1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Wears off too quickly </a:t>
            </a:r>
          </a:p>
          <a:p>
            <a:pPr marL="1143000" lvl="1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Switch to longer acting form, give pill later, add non-stimulant</a:t>
            </a:r>
          </a:p>
          <a:p>
            <a:pPr marL="457200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Early morning challenges</a:t>
            </a:r>
          </a:p>
          <a:p>
            <a:pPr marL="1143000" lvl="1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Arial" charset="0"/>
              </a:rPr>
              <a:t>Give pill earlier, add low dose short-acting med, try </a:t>
            </a:r>
            <a:r>
              <a:rPr lang="en-US" sz="1800" dirty="0" err="1">
                <a:latin typeface="Arial" charset="0"/>
              </a:rPr>
              <a:t>Jornay</a:t>
            </a:r>
            <a:endParaRPr lang="en-US" sz="1800" dirty="0">
              <a:latin typeface="Arial" charset="0"/>
            </a:endParaRPr>
          </a:p>
          <a:p>
            <a:pPr marL="1143000" lvl="1" indent="-144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CA" sz="1400" dirty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537" y="111125"/>
            <a:ext cx="6334125" cy="18097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89300" y="6354226"/>
            <a:ext cx="90297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b="1" dirty="0"/>
              <a:t>https://keltymentalhealth.ca/sites/default/files/resources/ManagingStimulantMedications_2022_0.pdf</a:t>
            </a:r>
          </a:p>
        </p:txBody>
      </p:sp>
    </p:spTree>
    <p:extLst>
      <p:ext uri="{BB962C8B-B14F-4D97-AF65-F5344CB8AC3E}">
        <p14:creationId xmlns:p14="http://schemas.microsoft.com/office/powerpoint/2010/main" val="1764778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3006"/>
            <a:ext cx="10515600" cy="93928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When to try a non-stimulant?</a:t>
            </a:r>
            <a:endParaRPr lang="en-CA" sz="3600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838200" y="2836642"/>
            <a:ext cx="7595795" cy="3486950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dirty="0"/>
              <a:t>Stimulants from both medication families haven’t worked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dirty="0"/>
              <a:t>Stimulants work for ADHD symptoms but cause side effects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dirty="0"/>
              <a:t>Stimulants work but need more full day support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dirty="0"/>
              <a:t>Other factors like sleep and anxiety </a:t>
            </a:r>
            <a:endParaRPr lang="en-CA" sz="2800" dirty="0"/>
          </a:p>
          <a:p>
            <a:pPr eaLnBrk="1" hangingPunct="1"/>
            <a:endParaRPr lang="en-CA" dirty="0"/>
          </a:p>
          <a:p>
            <a:pPr eaLnBrk="1" hangingPunct="1"/>
            <a:endParaRPr lang="en-CA" dirty="0"/>
          </a:p>
          <a:p>
            <a:pPr eaLnBrk="1" hangingPunct="1"/>
            <a:endParaRPr lang="en-CA" dirty="0"/>
          </a:p>
          <a:p>
            <a:pPr eaLnBrk="1" hangingPunct="1"/>
            <a:endParaRPr lang="en-CA" dirty="0"/>
          </a:p>
          <a:p>
            <a:pPr eaLnBrk="1" hangingPunct="1"/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AAF2E-05A0-DA52-D0E5-6297A2212F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214"/>
          <a:stretch>
            <a:fillRect/>
          </a:stretch>
        </p:blipFill>
        <p:spPr>
          <a:xfrm>
            <a:off x="9116356" y="1943769"/>
            <a:ext cx="2684782" cy="348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50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/>
          </p:cNvSpPr>
          <p:nvPr>
            <p:ph type="title"/>
          </p:nvPr>
        </p:nvSpPr>
        <p:spPr>
          <a:xfrm>
            <a:off x="838200" y="775965"/>
            <a:ext cx="10515600" cy="1325563"/>
          </a:xfrm>
        </p:spPr>
        <p:txBody>
          <a:bodyPr/>
          <a:lstStyle/>
          <a:p>
            <a:r>
              <a:rPr lang="en-US" sz="3600" dirty="0"/>
              <a:t>Non-Stimulants:  2</a:t>
            </a:r>
            <a:r>
              <a:rPr lang="en-US" sz="2800" baseline="30000" dirty="0"/>
              <a:t>ND</a:t>
            </a:r>
            <a:r>
              <a:rPr lang="en-US" sz="2800" dirty="0"/>
              <a:t> LINE MEDICATIONS </a:t>
            </a:r>
          </a:p>
        </p:txBody>
      </p:sp>
      <p:sp>
        <p:nvSpPr>
          <p:cNvPr id="83970" name="Rectangle 3"/>
          <p:cNvSpPr>
            <a:spLocks noGrp="1"/>
          </p:cNvSpPr>
          <p:nvPr>
            <p:ph idx="1"/>
          </p:nvPr>
        </p:nvSpPr>
        <p:spPr>
          <a:xfrm>
            <a:off x="838200" y="2341790"/>
            <a:ext cx="10515600" cy="3822342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Guanfacine XR (</a:t>
            </a:r>
            <a:r>
              <a:rPr lang="en-US" dirty="0" err="1"/>
              <a:t>Intuniv</a:t>
            </a:r>
            <a:r>
              <a:rPr lang="en-US" dirty="0"/>
              <a:t>), Clonidine, Atomoxetine (Strattera)</a:t>
            </a:r>
          </a:p>
          <a:p>
            <a:pPr lvl="1"/>
            <a:r>
              <a:rPr lang="en-US" dirty="0"/>
              <a:t>Must be taken every day</a:t>
            </a:r>
          </a:p>
          <a:p>
            <a:pPr lvl="1"/>
            <a:r>
              <a:rPr lang="en-US" dirty="0"/>
              <a:t>Dose gradually titrated up when starting and down when stopping</a:t>
            </a:r>
          </a:p>
          <a:p>
            <a:pPr lvl="1"/>
            <a:r>
              <a:rPr lang="en-US" dirty="0"/>
              <a:t>Takes </a:t>
            </a:r>
            <a:r>
              <a:rPr lang="en-CA" dirty="0"/>
              <a:t>4 to 6 weeks patience to see full therapeutic effect</a:t>
            </a:r>
          </a:p>
          <a:p>
            <a:pPr lvl="1"/>
            <a:r>
              <a:rPr lang="en-CA" dirty="0"/>
              <a:t>Less of a “Wow” on core ADHD symptoms, but can be better tolerated and help more with other things</a:t>
            </a:r>
          </a:p>
          <a:p>
            <a:pPr lvl="1"/>
            <a:r>
              <a:rPr lang="en-CA" dirty="0"/>
              <a:t>No abuse potential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07623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en-US" u="sng" dirty="0">
                <a:ea typeface="ＭＳ Ｐゴシック" panose="020B0600070205080204" pitchFamily="34" charset="-128"/>
              </a:rPr>
            </a:br>
            <a:endParaRPr lang="en-CA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67D22C-A31D-09AC-B0D2-E818E78EF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u="sng" dirty="0"/>
              <a:t>Atomoxetine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A7741-5CBC-65D5-26F0-E086073D33EC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altLang="en-US" u="sng" dirty="0">
                <a:ea typeface="ＭＳ Ｐゴシック" panose="020B0600070205080204" pitchFamily="34" charset="-128"/>
                <a:cs typeface="Arial" panose="020B0604020202020204" pitchFamily="34" charset="0"/>
              </a:rPr>
              <a:t>Guanfacine </a:t>
            </a:r>
            <a:r>
              <a:rPr lang="en-US" altLang="en-US" u="sng">
                <a:ea typeface="ＭＳ Ｐゴシック" panose="020B0600070205080204" pitchFamily="34" charset="-128"/>
                <a:cs typeface="Arial" panose="020B0604020202020204" pitchFamily="34" charset="0"/>
              </a:rPr>
              <a:t>XR  (Clonidine)</a:t>
            </a:r>
            <a:endParaRPr lang="en-US" altLang="en-US" u="sng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228600" lvl="0" indent="-228600">
              <a:lnSpc>
                <a:spcPct val="8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Noradrenaline reuptake inhibitor</a:t>
            </a:r>
          </a:p>
          <a:p>
            <a:pPr marL="228600" lvl="0" indent="-228600">
              <a:lnSpc>
                <a:spcPct val="8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Approved for monotherapy (off-label with stimulants)</a:t>
            </a:r>
          </a:p>
          <a:p>
            <a:pPr marL="228600" lvl="0" indent="-228600">
              <a:lnSpc>
                <a:spcPct val="8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Also helps anxiety</a:t>
            </a:r>
          </a:p>
          <a:p>
            <a:pPr marL="228600" lvl="0" indent="-22860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u="sng" dirty="0">
                <a:ea typeface="ＭＳ Ｐゴシック" panose="020B0600070205080204" pitchFamily="34" charset="-128"/>
              </a:rPr>
              <a:t>Side effects</a:t>
            </a:r>
            <a:r>
              <a:rPr lang="en-US" altLang="en-US" sz="2000" dirty="0">
                <a:ea typeface="ＭＳ Ｐゴシック" panose="020B0600070205080204" pitchFamily="34" charset="-128"/>
              </a:rPr>
              <a:t>: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en-US" sz="1900" dirty="0">
                <a:ea typeface="ＭＳ Ｐゴシック" panose="020B0600070205080204" pitchFamily="34" charset="-128"/>
              </a:rPr>
              <a:t>Stomach upset,</a:t>
            </a:r>
            <a:r>
              <a:rPr lang="en-US" altLang="en-US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↓ </a:t>
            </a:r>
            <a:r>
              <a:rPr lang="en-US" altLang="en-US" sz="1900" dirty="0">
                <a:ea typeface="ＭＳ Ｐゴシック" panose="020B0600070205080204" pitchFamily="34" charset="-128"/>
              </a:rPr>
              <a:t>appetite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en-US" sz="1900" dirty="0">
                <a:ea typeface="ＭＳ Ｐゴシック" panose="020B0600070205080204" pitchFamily="34" charset="-128"/>
              </a:rPr>
              <a:t>Headache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en-US" sz="1900" dirty="0">
                <a:ea typeface="ＭＳ Ｐゴシック" panose="020B0600070205080204" pitchFamily="34" charset="-128"/>
              </a:rPr>
              <a:t>Potential for irritability, energized feelings</a:t>
            </a:r>
          </a:p>
          <a:p>
            <a:pPr lvl="1">
              <a:lnSpc>
                <a:spcPct val="80000"/>
              </a:lnSpc>
              <a:spcBef>
                <a:spcPct val="0"/>
              </a:spcBef>
            </a:pPr>
            <a:r>
              <a:rPr lang="en-US" altLang="en-US" sz="1900" dirty="0">
                <a:ea typeface="ＭＳ Ｐゴシック" panose="020B0600070205080204" pitchFamily="34" charset="-128"/>
              </a:rPr>
              <a:t>Rare:  rash, liver problems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166FC-61B1-B24A-55E2-B2C65E745BF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Alpha-2 agonists</a:t>
            </a:r>
          </a:p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Approved for monotherapy and with stimulants</a:t>
            </a:r>
          </a:p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altLang="en-US" sz="2000" b="1" dirty="0">
                <a:solidFill>
                  <a:srgbClr val="C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Also helps with sleep, emotional regulation, and tics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000" u="sng" dirty="0">
                <a:ea typeface="ＭＳ Ｐゴシック" panose="020B0600070205080204" pitchFamily="34" charset="-128"/>
                <a:cs typeface="Arial" panose="020B0604020202020204" pitchFamily="34" charset="0"/>
              </a:rPr>
              <a:t>Side effects</a:t>
            </a:r>
            <a:r>
              <a:rPr lang="en-US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:</a:t>
            </a:r>
          </a:p>
          <a:p>
            <a:pPr lvl="2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Dizziness</a:t>
            </a:r>
          </a:p>
          <a:p>
            <a:pPr lvl="2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↓ Blood pressure</a:t>
            </a:r>
          </a:p>
          <a:p>
            <a:pPr lvl="2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Sedation</a:t>
            </a:r>
          </a:p>
          <a:p>
            <a:pPr lvl="2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Dry mouth</a:t>
            </a:r>
          </a:p>
          <a:p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AE4C9E-A1CA-0A05-5EBC-8F783571A7E9}"/>
              </a:ext>
            </a:extLst>
          </p:cNvPr>
          <p:cNvSpPr txBox="1"/>
          <p:nvPr/>
        </p:nvSpPr>
        <p:spPr>
          <a:xfrm>
            <a:off x="2291080" y="890867"/>
            <a:ext cx="76098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ＭＳ Ｐゴシック" panose="020B0600070205080204" pitchFamily="34" charset="-128"/>
                <a:cs typeface="Arial" panose="020B0604020202020204" pitchFamily="34" charset="0"/>
              </a:rPr>
              <a:t>Non-stimulant comparison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564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 bwMode="auto">
          <a:xfrm>
            <a:off x="711200" y="575305"/>
            <a:ext cx="10515600" cy="1325563"/>
          </a:xfrm>
          <a:noFill/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00" dirty="0"/>
              <a:t>“Drug Holidays”</a:t>
            </a:r>
            <a:endParaRPr lang="en-US" sz="4000" dirty="0">
              <a:ln>
                <a:noFill/>
              </a:ln>
            </a:endParaRPr>
          </a:p>
        </p:txBody>
      </p:sp>
      <p:sp>
        <p:nvSpPr>
          <p:cNvPr id="72707" name="Rectangle 3"/>
          <p:cNvSpPr>
            <a:spLocks noGrp="1"/>
          </p:cNvSpPr>
          <p:nvPr>
            <p:ph idx="1"/>
          </p:nvPr>
        </p:nvSpPr>
        <p:spPr>
          <a:xfrm>
            <a:off x="711200" y="2236944"/>
            <a:ext cx="6731000" cy="419179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Time off medication:  can be weekends, spring break, summer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CA" sz="2000" dirty="0"/>
              <a:t>Easy to do with stimulants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CA" sz="2000" dirty="0"/>
              <a:t>Can allow for catch-up eating and growth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CA" sz="2000" b="1" dirty="0"/>
              <a:t>Allows for reassessment of baseline—is medication still needed?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CA" sz="2000" dirty="0"/>
              <a:t>Downsides:  impact on child’s functioning at home and extracurricular activities, </a:t>
            </a:r>
            <a:r>
              <a:rPr lang="en-CA" sz="2000" dirty="0" err="1"/>
              <a:t>e.g</a:t>
            </a:r>
            <a:r>
              <a:rPr lang="en-CA" sz="2000" dirty="0"/>
              <a:t> summer camp.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CA" sz="2000" dirty="0"/>
              <a:t>Harder to do with non-stimulants—but possible to try over summer when there is enough time.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021" y="1428303"/>
            <a:ext cx="4017085" cy="401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78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C8DAA-86FF-9A8B-AD02-F6C01E681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3005"/>
            <a:ext cx="10515600" cy="880115"/>
          </a:xfrm>
        </p:spPr>
        <p:txBody>
          <a:bodyPr/>
          <a:lstStyle/>
          <a:p>
            <a:r>
              <a:rPr lang="en-CA" dirty="0"/>
              <a:t>Practicalities: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69798-5202-F502-B50A-F3DBEBE2F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" y="2694402"/>
            <a:ext cx="5969000" cy="3486950"/>
          </a:xfrm>
        </p:spPr>
        <p:txBody>
          <a:bodyPr>
            <a:normAutofit fontScale="92500" lnSpcReduction="10000"/>
          </a:bodyPr>
          <a:lstStyle/>
          <a:p>
            <a:pPr marL="1143000" marR="0" lvl="1" indent="-457200" algn="l" defTabSz="9144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Pharmacare requires you to first try a short or </a:t>
            </a:r>
            <a:r>
              <a:rPr lang="en-CA" sz="2000" dirty="0">
                <a:latin typeface="Arial" panose="020B0604020202020204"/>
              </a:rPr>
              <a:t>intermediate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-acting stimulant to be able to be eligible for long-acting stimulant</a:t>
            </a:r>
          </a:p>
          <a:p>
            <a:pPr marL="1143000" marR="0" lvl="1" indent="-457200" algn="l" defTabSz="9144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Pharmacare covers </a:t>
            </a:r>
            <a:r>
              <a:rPr kumimoji="0" lang="en-C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Concerta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C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Foquest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Adderall, Vyvanse and Atomoxetine</a:t>
            </a:r>
          </a:p>
          <a:p>
            <a:pPr marL="1143000" marR="0" lvl="1" indent="-457200" algn="l" defTabSz="9144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Other ADHD medications (</a:t>
            </a:r>
            <a:r>
              <a:rPr kumimoji="0" lang="en-C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Biphentin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C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Quillivant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guanfacine XR</a:t>
            </a:r>
            <a:r>
              <a:rPr lang="en-CA" sz="2000" dirty="0">
                <a:latin typeface="Arial" panose="020B0604020202020204"/>
              </a:rPr>
              <a:t>) may be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covered by extended health plans</a:t>
            </a:r>
          </a:p>
          <a:p>
            <a:pPr marL="1143000" marR="0" lvl="1" indent="-457200" algn="l" defTabSz="9144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Clonidine is good replacement for </a:t>
            </a:r>
            <a:r>
              <a:rPr lang="en-CA" sz="2000" dirty="0">
                <a:latin typeface="Arial" panose="020B0604020202020204"/>
              </a:rPr>
              <a:t>guanfacine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if not covered</a:t>
            </a:r>
          </a:p>
          <a:p>
            <a:pPr marL="1143000" marR="0" lvl="1" indent="-457200" algn="l" defTabSz="9144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 to BC Pharmacare online.</a:t>
            </a:r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4C9268-5EB2-6124-27E6-89CF1D2E6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809" y="806320"/>
            <a:ext cx="4939209" cy="524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78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9E87D-6830-81A6-2D8C-0C1530783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Placeholder 1">
            <a:extLst>
              <a:ext uri="{FF2B5EF4-FFF2-40B4-BE49-F238E27FC236}">
                <a16:creationId xmlns:a16="http://schemas.microsoft.com/office/drawing/2014/main" id="{AEC7C713-9A25-8284-28B9-3A1565313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621339"/>
            <a:ext cx="8305800" cy="414337"/>
          </a:xfrm>
        </p:spPr>
        <p:txBody>
          <a:bodyPr/>
          <a:lstStyle/>
          <a:p>
            <a:pPr eaLnBrk="1" hangingPunct="1"/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7F95DF-5BD8-B488-8D7D-487175BF9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790" y="4437112"/>
            <a:ext cx="9844419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ADHD +:  What to do when there’s more than one thing going on?</a:t>
            </a:r>
            <a:endParaRPr lang="en-CA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176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B9B853-2E9A-7233-B144-10EC7ADDA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99509"/>
            <a:ext cx="10515600" cy="1325563"/>
          </a:xfrm>
        </p:spPr>
        <p:txBody>
          <a:bodyPr/>
          <a:lstStyle/>
          <a:p>
            <a:r>
              <a:rPr lang="en-US" dirty="0"/>
              <a:t>Comorbidity is common!</a:t>
            </a:r>
            <a:endParaRPr lang="en-CA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9B3438F-51E6-F081-24F7-625794A9F38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44331422"/>
              </p:ext>
            </p:extLst>
          </p:nvPr>
        </p:nvGraphicFramePr>
        <p:xfrm>
          <a:off x="6383866" y="997256"/>
          <a:ext cx="5672667" cy="5153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F32393-3001-2568-D37D-D374E6952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V="1">
            <a:off x="3386667" y="7179732"/>
            <a:ext cx="1862666" cy="45719"/>
          </a:xfrm>
        </p:spPr>
        <p:txBody>
          <a:bodyPr>
            <a:normAutofit fontScale="25000" lnSpcReduction="20000"/>
          </a:bodyPr>
          <a:lstStyle/>
          <a:p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20AC6-1666-304F-331B-5DCEDFCD2A60}"/>
              </a:ext>
            </a:extLst>
          </p:cNvPr>
          <p:cNvSpPr txBox="1"/>
          <p:nvPr/>
        </p:nvSpPr>
        <p:spPr>
          <a:xfrm>
            <a:off x="723900" y="1855717"/>
            <a:ext cx="4643967" cy="4328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Over half of children with ADHD have at least one other condition.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9191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Many children will have two or more other conditions.</a:t>
            </a:r>
          </a:p>
        </p:txBody>
      </p:sp>
    </p:spTree>
    <p:extLst>
      <p:ext uri="{BB962C8B-B14F-4D97-AF65-F5344CB8AC3E}">
        <p14:creationId xmlns:p14="http://schemas.microsoft.com/office/powerpoint/2010/main" val="3272445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/>
          </p:nvPr>
        </p:nvSpPr>
        <p:spPr bwMode="auto">
          <a:xfrm>
            <a:off x="838200" y="1223005"/>
            <a:ext cx="10515600" cy="84963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sz="3200" dirty="0"/>
              <a:t>How to treat ADHD in children with anxiety?</a:t>
            </a:r>
          </a:p>
        </p:txBody>
      </p:sp>
      <p:sp>
        <p:nvSpPr>
          <p:cNvPr id="91138" name="Rectangle 3"/>
          <p:cNvSpPr>
            <a:spLocks noGrp="1"/>
          </p:cNvSpPr>
          <p:nvPr>
            <p:ph type="body" idx="1"/>
          </p:nvPr>
        </p:nvSpPr>
        <p:spPr>
          <a:xfrm>
            <a:off x="838200" y="2440402"/>
            <a:ext cx="10515600" cy="4122958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5732B"/>
                </a:solidFill>
              </a:rPr>
              <a:t>Counseling 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</a:rPr>
              <a:t>Cognitive behavioral therapy (CBT) is first line treatment  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</a:rPr>
              <a:t>Can help with anxiety management and help mitigate impact of ADHD on self-esteem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Available through CYMH teams, private counselors;  visit </a:t>
            </a:r>
            <a:r>
              <a:rPr lang="en-US" sz="1800" dirty="0" err="1"/>
              <a:t>Kelty</a:t>
            </a:r>
            <a:r>
              <a:rPr lang="en-US" sz="1800" dirty="0"/>
              <a:t> for resource lists for anxiety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5732B"/>
                </a:solidFill>
              </a:rPr>
              <a:t>Mild to moderate anxiety: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1800" u="sng" dirty="0"/>
              <a:t>Try treating ADHD first</a:t>
            </a:r>
            <a:r>
              <a:rPr lang="en-US" sz="1800" dirty="0"/>
              <a:t>—in many children, improving ADHD symptoms can help decrease </a:t>
            </a:r>
            <a:r>
              <a:rPr lang="en-US" sz="1800" b="1" dirty="0"/>
              <a:t>anxiety as their lives become less stressful and chaotic  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5732B"/>
                </a:solidFill>
              </a:rPr>
              <a:t>Moderate to severe anxiety: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1800" u="sng" dirty="0">
                <a:solidFill>
                  <a:schemeClr val="tx1"/>
                </a:solidFill>
              </a:rPr>
              <a:t>Consider</a:t>
            </a:r>
            <a:r>
              <a:rPr lang="en-US" sz="1800" u="sng" dirty="0">
                <a:solidFill>
                  <a:srgbClr val="F5732B"/>
                </a:solidFill>
              </a:rPr>
              <a:t> </a:t>
            </a:r>
            <a:r>
              <a:rPr lang="en-US" sz="1800" u="sng" dirty="0">
                <a:solidFill>
                  <a:schemeClr val="tx1"/>
                </a:solidFill>
              </a:rPr>
              <a:t>starting</a:t>
            </a:r>
            <a:r>
              <a:rPr lang="en-US" sz="1800" u="sng" dirty="0"/>
              <a:t> an SSRI (fluoxetine, sertraline, or escitalopram) first</a:t>
            </a:r>
            <a:r>
              <a:rPr lang="en-US" sz="1800" dirty="0"/>
              <a:t>, before starting stimulant medication for ADHD.  </a:t>
            </a:r>
          </a:p>
        </p:txBody>
      </p:sp>
    </p:spTree>
    <p:extLst>
      <p:ext uri="{BB962C8B-B14F-4D97-AF65-F5344CB8AC3E}">
        <p14:creationId xmlns:p14="http://schemas.microsoft.com/office/powerpoint/2010/main" val="1205993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/>
          </p:nvPr>
        </p:nvSpPr>
        <p:spPr bwMode="auto">
          <a:xfrm>
            <a:off x="838200" y="1223005"/>
            <a:ext cx="10515600" cy="84963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sz="3200" dirty="0"/>
              <a:t>How to treat ADHD in Autism</a:t>
            </a:r>
          </a:p>
        </p:txBody>
      </p:sp>
      <p:sp>
        <p:nvSpPr>
          <p:cNvPr id="91138" name="Rectangle 3"/>
          <p:cNvSpPr>
            <a:spLocks noGrp="1"/>
          </p:cNvSpPr>
          <p:nvPr>
            <p:ph type="body" idx="1"/>
          </p:nvPr>
        </p:nvSpPr>
        <p:spPr>
          <a:xfrm>
            <a:off x="838200" y="2440402"/>
            <a:ext cx="10515600" cy="412295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Stimulant medications are still first-line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Watch for activating side effects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Guanfacine XR and Clonidine are good alternatives to stimulants because of their benefit for emotional regulation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Ensure appropriate supports are in place for the child in school and at home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Watch for anxiety—can look different in kids with Autism</a:t>
            </a:r>
          </a:p>
        </p:txBody>
      </p:sp>
    </p:spTree>
    <p:extLst>
      <p:ext uri="{BB962C8B-B14F-4D97-AF65-F5344CB8AC3E}">
        <p14:creationId xmlns:p14="http://schemas.microsoft.com/office/powerpoint/2010/main" val="377527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/>
          </p:nvPr>
        </p:nvSpPr>
        <p:spPr bwMode="auto">
          <a:xfrm>
            <a:off x="838200" y="1223005"/>
            <a:ext cx="10515600" cy="84963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sz="3200" dirty="0"/>
              <a:t>How to treat ADHD in children with ODD?</a:t>
            </a:r>
          </a:p>
        </p:txBody>
      </p:sp>
      <p:sp>
        <p:nvSpPr>
          <p:cNvPr id="91138" name="Rectangle 3"/>
          <p:cNvSpPr>
            <a:spLocks noGrp="1"/>
          </p:cNvSpPr>
          <p:nvPr>
            <p:ph type="body" idx="1"/>
          </p:nvPr>
        </p:nvSpPr>
        <p:spPr>
          <a:xfrm>
            <a:off x="838199" y="2440402"/>
            <a:ext cx="7306733" cy="4122958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ODD describes challenging behaviors, but doesn’t say anything about what is contributing to the behavior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Children want to be successful and difficult behaviors are usually the result of poor coping skills which overwhelm the child’s ability to deal with a stressor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Treating ADHD with stimulants generally helps ODD as it allows child to have a bit more of a filter and time to think before they react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Parenting and family interventions are particularly important!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681EA0-D704-9200-BE7B-2F20FE05A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633" y="2072640"/>
            <a:ext cx="3003167" cy="419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35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4653-C161-75FD-57AD-53828F6EA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3006"/>
            <a:ext cx="10515600" cy="810190"/>
          </a:xfrm>
        </p:spPr>
        <p:txBody>
          <a:bodyPr>
            <a:normAutofit/>
          </a:bodyPr>
          <a:lstStyle/>
          <a:p>
            <a:r>
              <a:rPr lang="en-US" sz="3200" dirty="0"/>
              <a:t>Sleep Problems with ADHD</a:t>
            </a:r>
            <a:endParaRPr lang="en-C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8AD2E-248A-30F0-25D6-5BA790CD2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8002"/>
            <a:ext cx="10515600" cy="3725523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6400" dirty="0"/>
              <a:t>First line: Behavioral/sleep hygiene approaches</a:t>
            </a:r>
          </a:p>
          <a:p>
            <a:pPr marL="1028700" lvl="1" indent="-342900">
              <a:lnSpc>
                <a:spcPct val="120000"/>
              </a:lnSpc>
            </a:pPr>
            <a:r>
              <a:rPr lang="en-US" sz="6400" dirty="0"/>
              <a:t>Better Nights Better Days online resource for sleep in kids with ADHD </a:t>
            </a:r>
            <a:r>
              <a:rPr lang="en-US" sz="6400" dirty="0">
                <a:solidFill>
                  <a:srgbClr val="FF0000"/>
                </a:solidFill>
              </a:rPr>
              <a:t>https://betternightsbetterdays.ca/better-nights-better-days-center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6400" dirty="0"/>
              <a:t>Second line: Melatonin can be helpful in kids with neurodevelopmental disorders</a:t>
            </a:r>
          </a:p>
          <a:p>
            <a:pPr marL="1028700" lvl="1" indent="-342900"/>
            <a:r>
              <a:rPr lang="en-US" sz="6400" dirty="0"/>
              <a:t>Shortens sleep onset time by ~ 30 min and increases total sleep time by ~ 30 min</a:t>
            </a:r>
          </a:p>
          <a:p>
            <a:pPr marL="1028700" lvl="1" indent="-342900"/>
            <a:r>
              <a:rPr lang="en-US" sz="6400" dirty="0"/>
              <a:t>Give 30-60 min before bedtime, </a:t>
            </a:r>
          </a:p>
          <a:p>
            <a:pPr marL="1028700" lvl="1" indent="-342900"/>
            <a:r>
              <a:rPr lang="en-US" sz="6400" dirty="0"/>
              <a:t>Dose ranges poorly defined: Consider up to 3 mg school age kids, up to 5 mg teens</a:t>
            </a:r>
          </a:p>
          <a:p>
            <a:pPr marL="1028700" lvl="1" indent="-342900"/>
            <a:r>
              <a:rPr lang="en-US" sz="6400" dirty="0"/>
              <a:t>Adverse effects usually mild but can sometimes cause headache, GI upset, nightmares</a:t>
            </a:r>
          </a:p>
          <a:p>
            <a:pPr marL="1028700" lvl="1" indent="-342900"/>
            <a:r>
              <a:rPr lang="en-US" sz="6400" dirty="0"/>
              <a:t>2 yr study of melatonin in kids with ASD showed sustained benefit and no effect on growth or puberty</a:t>
            </a:r>
          </a:p>
          <a:p>
            <a:pPr marL="1028700" lvl="1" indent="-342900"/>
            <a:r>
              <a:rPr lang="en-US" sz="6400" b="1" dirty="0"/>
              <a:t>BUT—no longer term safety data exists….</a:t>
            </a:r>
          </a:p>
          <a:p>
            <a:pPr marL="342900" indent="-342900"/>
            <a:endParaRPr lang="en-US" sz="2400" dirty="0"/>
          </a:p>
          <a:p>
            <a:pPr marL="342900" indent="-342900"/>
            <a:endParaRPr lang="en-US" sz="2400" dirty="0"/>
          </a:p>
          <a:p>
            <a:pPr marL="342900" indent="-342900"/>
            <a:endParaRPr lang="en-US" sz="2400" dirty="0"/>
          </a:p>
          <a:p>
            <a:pPr marL="342900" indent="-342900"/>
            <a:endParaRPr lang="en-US" sz="2400" dirty="0"/>
          </a:p>
          <a:p>
            <a:pPr marL="342900" indent="-342900"/>
            <a:endParaRPr lang="en-US" sz="2400" dirty="0"/>
          </a:p>
          <a:p>
            <a:endParaRPr lang="en-US" dirty="0"/>
          </a:p>
          <a:p>
            <a:endParaRPr lang="en-CA" dirty="0"/>
          </a:p>
          <a:p>
            <a:r>
              <a:rPr lang="en-CA" dirty="0"/>
              <a:t>	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2ED78D-FB1A-E00C-07DF-23538B4CCDAB}"/>
              </a:ext>
            </a:extLst>
          </p:cNvPr>
          <p:cNvSpPr txBox="1"/>
          <p:nvPr/>
        </p:nvSpPr>
        <p:spPr>
          <a:xfrm>
            <a:off x="0" y="6013525"/>
            <a:ext cx="9676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References:</a:t>
            </a:r>
          </a:p>
          <a:p>
            <a:r>
              <a:rPr lang="en-US" sz="1200" dirty="0"/>
              <a:t>Melatonin for insomnia in children, JAMA. 2020 Oct 20;324(15):1559-1560. </a:t>
            </a:r>
          </a:p>
          <a:p>
            <a:r>
              <a:rPr lang="en-US" sz="1200" dirty="0"/>
              <a:t>European expert guidance on management of sleep onset insomnia and melatonin use, European Journal of Pediatrics. 2024. Bruni O et al.</a:t>
            </a:r>
          </a:p>
          <a:p>
            <a:r>
              <a:rPr lang="en-US" sz="1200" dirty="0"/>
              <a:t> </a:t>
            </a:r>
            <a:endParaRPr lang="en-CA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47167C-B63C-A2C2-4B0E-A3CC68DA5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5098" y="430583"/>
            <a:ext cx="2057490" cy="273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7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356F85-89B2-321D-65F7-A4B28E39A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599" y="103200"/>
            <a:ext cx="3069167" cy="27777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3005"/>
            <a:ext cx="10515600" cy="1042675"/>
          </a:xfrm>
        </p:spPr>
        <p:txBody>
          <a:bodyPr/>
          <a:lstStyle/>
          <a:p>
            <a:pPr>
              <a:defRPr/>
            </a:pPr>
            <a:r>
              <a:rPr lang="en-CA" dirty="0"/>
              <a:t>CONCLUSIONS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8F1047-5562-ED5F-86FB-54D6611312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746565"/>
              </p:ext>
            </p:extLst>
          </p:nvPr>
        </p:nvGraphicFramePr>
        <p:xfrm>
          <a:off x="838200" y="2344078"/>
          <a:ext cx="9535583" cy="4226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1407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F3606FDA262458F89332D6A04FAA3" ma:contentTypeVersion="0" ma:contentTypeDescription="Create a new document." ma:contentTypeScope="" ma:versionID="05934ff07efa38bc6f1b3bf773a3cc4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C241B9-96E5-445F-953F-D8E2668142B5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90D040-FC58-4A87-B828-BE6A54387E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EA34C0-FC8F-4652-B345-880F282A83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29080</TotalTime>
  <Words>1616</Words>
  <Application>Microsoft Office PowerPoint</Application>
  <PresentationFormat>Widescreen</PresentationFormat>
  <Paragraphs>218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ＭＳ Ｐゴシック</vt:lpstr>
      <vt:lpstr>Arial</vt:lpstr>
      <vt:lpstr>Calibri</vt:lpstr>
      <vt:lpstr>Symbol</vt:lpstr>
      <vt:lpstr>Times New Roman</vt:lpstr>
      <vt:lpstr>Wingdings</vt:lpstr>
      <vt:lpstr>Office Theme</vt:lpstr>
      <vt:lpstr>MEDICATION TREATMENT FOR ADHD</vt:lpstr>
      <vt:lpstr>   LEARNING OBJECTIVES</vt:lpstr>
      <vt:lpstr>Disclosures</vt:lpstr>
      <vt:lpstr>Take A Deep Breath…Relax</vt:lpstr>
      <vt:lpstr>Multimodal treatment study ADHD--1999</vt:lpstr>
      <vt:lpstr>MEDICATION TREATMENT</vt:lpstr>
      <vt:lpstr>When to try Medication….</vt:lpstr>
      <vt:lpstr>CADDRA TREATMENT GUIDELINES MAY 2026</vt:lpstr>
      <vt:lpstr>Why are stimulants first line?</vt:lpstr>
      <vt:lpstr>Stimulants:  alert and focus your brain</vt:lpstr>
      <vt:lpstr>Stimulant medication made simple:</vt:lpstr>
      <vt:lpstr> </vt:lpstr>
      <vt:lpstr> Stimulants: Side Effects </vt:lpstr>
      <vt:lpstr>Goal of stimulant treatment is to find the sweet spot…</vt:lpstr>
      <vt:lpstr> Tips and tricks to manage stimulants  </vt:lpstr>
      <vt:lpstr>When to try a non-stimulant?</vt:lpstr>
      <vt:lpstr>Non-Stimulants:  2ND LINE MEDICATIONS </vt:lpstr>
      <vt:lpstr> </vt:lpstr>
      <vt:lpstr>“Drug Holidays”</vt:lpstr>
      <vt:lpstr>Practicalities: COST</vt:lpstr>
      <vt:lpstr>ADHD +:  What to do when there’s more than one thing going on?</vt:lpstr>
      <vt:lpstr>Comorbidity is common!</vt:lpstr>
      <vt:lpstr>How to treat ADHD in children with anxiety?</vt:lpstr>
      <vt:lpstr>How to treat ADHD in Autism</vt:lpstr>
      <vt:lpstr>How to treat ADHD in children with ODD?</vt:lpstr>
      <vt:lpstr>Sleep Problems with ADHD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Signals Design</dc:creator>
  <cp:lastModifiedBy>Baer, Susan [CWBC]</cp:lastModifiedBy>
  <cp:revision>512</cp:revision>
  <cp:lastPrinted>2019-03-13T16:20:59Z</cp:lastPrinted>
  <dcterms:created xsi:type="dcterms:W3CDTF">2018-09-07T16:58:51Z</dcterms:created>
  <dcterms:modified xsi:type="dcterms:W3CDTF">2026-10-13T23:37:56Z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0x010100A27F3606FDA262458F89332D6A04FAA3</vt:lpwstr>
  </property>
</Properties>
</file>